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91" r:id="rId2"/>
    <p:sldMasterId id="2147483703" r:id="rId3"/>
    <p:sldMasterId id="2147483715" r:id="rId4"/>
  </p:sldMasterIdLst>
  <p:notesMasterIdLst>
    <p:notesMasterId r:id="rId28"/>
  </p:notesMasterIdLst>
  <p:handoutMasterIdLst>
    <p:handoutMasterId r:id="rId29"/>
  </p:handoutMasterIdLst>
  <p:sldIdLst>
    <p:sldId id="302" r:id="rId5"/>
    <p:sldId id="358" r:id="rId6"/>
    <p:sldId id="364" r:id="rId7"/>
    <p:sldId id="359" r:id="rId8"/>
    <p:sldId id="388" r:id="rId9"/>
    <p:sldId id="389" r:id="rId10"/>
    <p:sldId id="372" r:id="rId11"/>
    <p:sldId id="390" r:id="rId12"/>
    <p:sldId id="371" r:id="rId13"/>
    <p:sldId id="387" r:id="rId14"/>
    <p:sldId id="365" r:id="rId15"/>
    <p:sldId id="366" r:id="rId16"/>
    <p:sldId id="368" r:id="rId17"/>
    <p:sldId id="369" r:id="rId18"/>
    <p:sldId id="373" r:id="rId19"/>
    <p:sldId id="375" r:id="rId20"/>
    <p:sldId id="379" r:id="rId21"/>
    <p:sldId id="380" r:id="rId22"/>
    <p:sldId id="381" r:id="rId23"/>
    <p:sldId id="382" r:id="rId24"/>
    <p:sldId id="385" r:id="rId25"/>
    <p:sldId id="386" r:id="rId26"/>
    <p:sldId id="391" r:id="rId27"/>
  </p:sldIdLst>
  <p:sldSz cx="12192000" cy="6858000"/>
  <p:notesSz cx="7315200" cy="96012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96C3"/>
    <a:srgbClr val="C9C9C9"/>
    <a:srgbClr val="E1E1E1"/>
    <a:srgbClr val="D2D2D2"/>
    <a:srgbClr val="E4E4E4"/>
    <a:srgbClr val="383838"/>
    <a:srgbClr val="0B81BF"/>
    <a:srgbClr val="E2C2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620" autoAdjust="0"/>
  </p:normalViewPr>
  <p:slideViewPr>
    <p:cSldViewPr snapToGrid="0">
      <p:cViewPr>
        <p:scale>
          <a:sx n="53" d="100"/>
          <a:sy n="53" d="100"/>
        </p:scale>
        <p:origin x="-324" y="-72"/>
      </p:cViewPr>
      <p:guideLst>
        <p:guide orient="horz" pos="2160"/>
        <p:guide pos="3840"/>
      </p:guideLst>
    </p:cSldViewPr>
  </p:slideViewPr>
  <p:notesTextViewPr>
    <p:cViewPr>
      <p:scale>
        <a:sx n="3" d="2"/>
        <a:sy n="3" d="2"/>
      </p:scale>
      <p:origin x="0" y="0"/>
    </p:cViewPr>
  </p:notesTextViewPr>
  <p:notesViewPr>
    <p:cSldViewPr snapToGrid="0">
      <p:cViewPr varScale="1">
        <p:scale>
          <a:sx n="91" d="100"/>
          <a:sy n="91" d="100"/>
        </p:scale>
        <p:origin x="4003" y="8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cene3d>
              <a:camera prst="orthographicFront"/>
              <a:lightRig rig="threePt" dir="t"/>
            </a:scene3d>
            <a:sp3d>
              <a:bevelT w="152400" h="50800" prst="softRound"/>
            </a:sp3d>
          </c:spPr>
          <c:explosion val="6"/>
          <c:dPt>
            <c:idx val="0"/>
            <c:bubble3D val="0"/>
            <c:spPr>
              <a:solidFill>
                <a:schemeClr val="accent1"/>
              </a:solidFill>
              <a:ln>
                <a:noFill/>
              </a:ln>
              <a:effectLst>
                <a:outerShdw blurRad="63500" sx="102000" sy="102000" algn="ctr" rotWithShape="0">
                  <a:prstClr val="black">
                    <a:alpha val="20000"/>
                  </a:prstClr>
                </a:outerShdw>
              </a:effectLst>
              <a:scene3d>
                <a:camera prst="orthographicFront"/>
                <a:lightRig rig="threePt" dir="t"/>
              </a:scene3d>
              <a:sp3d>
                <a:bevelT w="152400" h="50800" prst="softRound"/>
              </a:sp3d>
            </c:spPr>
            <c:extLst xmlns:c16r2="http://schemas.microsoft.com/office/drawing/2015/06/chart">
              <c:ext xmlns:c16="http://schemas.microsoft.com/office/drawing/2014/chart" uri="{C3380CC4-5D6E-409C-BE32-E72D297353CC}">
                <c16:uniqueId val="{00000001-3D05-4D23-91BD-FE3B0B862957}"/>
              </c:ext>
            </c:extLst>
          </c:dPt>
          <c:dPt>
            <c:idx val="1"/>
            <c:bubble3D val="0"/>
            <c:spPr>
              <a:solidFill>
                <a:schemeClr val="accent2"/>
              </a:solidFill>
              <a:ln>
                <a:noFill/>
              </a:ln>
              <a:effectLst>
                <a:outerShdw blurRad="63500" sx="102000" sy="102000" algn="ctr" rotWithShape="0">
                  <a:prstClr val="black">
                    <a:alpha val="20000"/>
                  </a:prstClr>
                </a:outerShdw>
              </a:effectLst>
              <a:scene3d>
                <a:camera prst="orthographicFront"/>
                <a:lightRig rig="threePt" dir="t"/>
              </a:scene3d>
              <a:sp3d>
                <a:bevelT w="152400" h="50800" prst="softRound"/>
              </a:sp3d>
            </c:spPr>
            <c:extLst xmlns:c16r2="http://schemas.microsoft.com/office/drawing/2015/06/chart">
              <c:ext xmlns:c16="http://schemas.microsoft.com/office/drawing/2014/chart" uri="{C3380CC4-5D6E-409C-BE32-E72D297353CC}">
                <c16:uniqueId val="{00000003-3D05-4D23-91BD-FE3B0B862957}"/>
              </c:ext>
            </c:extLst>
          </c:dPt>
          <c:dPt>
            <c:idx val="2"/>
            <c:bubble3D val="0"/>
            <c:spPr>
              <a:solidFill>
                <a:schemeClr val="accent3"/>
              </a:solidFill>
              <a:ln>
                <a:noFill/>
              </a:ln>
              <a:effectLst>
                <a:outerShdw blurRad="63500" sx="102000" sy="102000" algn="ctr" rotWithShape="0">
                  <a:prstClr val="black">
                    <a:alpha val="20000"/>
                  </a:prstClr>
                </a:outerShdw>
              </a:effectLst>
              <a:scene3d>
                <a:camera prst="orthographicFront"/>
                <a:lightRig rig="threePt" dir="t"/>
              </a:scene3d>
              <a:sp3d>
                <a:bevelT w="152400" h="50800" prst="softRound"/>
              </a:sp3d>
            </c:spPr>
            <c:extLst xmlns:c16r2="http://schemas.microsoft.com/office/drawing/2015/06/chart">
              <c:ext xmlns:c16="http://schemas.microsoft.com/office/drawing/2014/chart" uri="{C3380CC4-5D6E-409C-BE32-E72D297353CC}">
                <c16:uniqueId val="{00000005-3D05-4D23-91BD-FE3B0B862957}"/>
              </c:ext>
            </c:extLst>
          </c:dPt>
          <c:dLbls>
            <c:dLbl>
              <c:idx val="0"/>
              <c:layout>
                <c:manualLayout>
                  <c:x val="-0.28906224731743652"/>
                  <c:y val="0.19820328827592798"/>
                </c:manualLayout>
              </c:layout>
              <c:spPr>
                <a:noFill/>
                <a:ln>
                  <a:noFill/>
                </a:ln>
                <a:effectLst/>
              </c:spPr>
              <c:txPr>
                <a:bodyPr rot="0" spcFirstLastPara="1" vertOverflow="ellipsis" vert="horz" wrap="square" lIns="38100" tIns="19050" rIns="38100" bIns="19050" anchor="ctr" anchorCtr="1">
                  <a:noAutofit/>
                </a:bodyPr>
                <a:lstStyle/>
                <a:p>
                  <a:pPr>
                    <a:defRPr sz="3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326178312177278"/>
                      <c:h val="0.25994900878764182"/>
                    </c:manualLayout>
                  </c15:layout>
                </c:ext>
                <c:ext xmlns:c16="http://schemas.microsoft.com/office/drawing/2014/chart" uri="{C3380CC4-5D6E-409C-BE32-E72D297353CC}">
                  <c16:uniqueId val="{00000001-3D05-4D23-91BD-FE3B0B862957}"/>
                </c:ext>
              </c:extLst>
            </c:dLbl>
            <c:dLbl>
              <c:idx val="1"/>
              <c:layout>
                <c:manualLayout>
                  <c:x val="-1.496814633779687E-2"/>
                  <c:y val="-0.21937505199550114"/>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D05-4D23-91BD-FE3B0B862957}"/>
                </c:ext>
              </c:extLst>
            </c:dLbl>
            <c:dLbl>
              <c:idx val="2"/>
              <c:layout>
                <c:manualLayout>
                  <c:x val="0.26862675069868508"/>
                  <c:y val="0.19050508142552935"/>
                </c:manualLayout>
              </c:layout>
              <c:tx>
                <c:rich>
                  <a:bodyPr rot="0" spcFirstLastPara="1" vertOverflow="ellipsis" vert="horz" wrap="square" lIns="38100" tIns="19050" rIns="38100" bIns="19050" anchor="ctr" anchorCtr="1">
                    <a:noAutofit/>
                  </a:bodyPr>
                  <a:lstStyle/>
                  <a:p>
                    <a:pPr>
                      <a:defRPr sz="3200" b="1" i="0" u="none" strike="noStrike" kern="1200" spc="0" baseline="0">
                        <a:solidFill>
                          <a:schemeClr val="tx1"/>
                        </a:solidFill>
                        <a:latin typeface="+mn-lt"/>
                        <a:ea typeface="+mn-ea"/>
                        <a:cs typeface="+mn-cs"/>
                      </a:defRPr>
                    </a:pPr>
                    <a:fld id="{1D6A919D-9C16-47C1-BCB7-98EC530615BE}" type="CATEGORYNAME">
                      <a:rPr lang="en-US"/>
                      <a:pPr>
                        <a:defRPr sz="3200" b="1" i="0" u="none" strike="noStrike" kern="1200" spc="0" baseline="0">
                          <a:solidFill>
                            <a:schemeClr val="tx1"/>
                          </a:solidFill>
                          <a:latin typeface="+mn-lt"/>
                          <a:ea typeface="+mn-ea"/>
                          <a:cs typeface="+mn-cs"/>
                        </a:defRPr>
                      </a:pPr>
                      <a:t>[CATEGORY NAME]</a:t>
                    </a:fld>
                    <a:r>
                      <a:rPr lang="en-US" baseline="0" dirty="0"/>
                      <a:t>, </a:t>
                    </a:r>
                    <a:fld id="{68444CE4-134A-4E64-839C-1085C83CD731}" type="PERCENTAGE">
                      <a:rPr lang="en-US" baseline="0" smtClean="0"/>
                      <a:pPr>
                        <a:defRPr sz="3200" b="1" i="0" u="none" strike="noStrike" kern="1200" spc="0" baseline="0">
                          <a:solidFill>
                            <a:schemeClr val="tx1"/>
                          </a:solidFill>
                          <a:latin typeface="+mn-lt"/>
                          <a:ea typeface="+mn-ea"/>
                          <a:cs typeface="+mn-cs"/>
                        </a:defRPr>
                      </a:pPr>
                      <a:t>[PERCENTAGE]</a:t>
                    </a:fld>
                    <a:endParaRPr lang="en-US"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8.6045749921988698E-2"/>
                      <c:h val="0.23951851131766827"/>
                    </c:manualLayout>
                  </c15:layout>
                  <c15:dlblFieldTable/>
                  <c15:showDataLabelsRange val="0"/>
                </c:ext>
                <c:ext xmlns:c16="http://schemas.microsoft.com/office/drawing/2014/chart" uri="{C3380CC4-5D6E-409C-BE32-E72D297353CC}">
                  <c16:uniqueId val="{00000005-3D05-4D23-91BD-FE3B0B862957}"/>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tx1"/>
                    </a:solidFill>
                    <a:latin typeface="+mn-lt"/>
                    <a:ea typeface="+mn-ea"/>
                    <a:cs typeface="+mn-cs"/>
                  </a:defRPr>
                </a:pPr>
                <a:endParaRPr lang="en-US"/>
              </a:p>
            </c:txPr>
            <c:dLblPos val="ctr"/>
            <c:showLegendKey val="0"/>
            <c:showVal val="1"/>
            <c:showCatName val="1"/>
            <c:showSerName val="0"/>
            <c:showPercent val="0"/>
            <c:showBubbleSize val="0"/>
            <c:showLeaderLines val="0"/>
            <c:extLst xmlns:c16r2="http://schemas.microsoft.com/office/drawing/2015/06/chart">
              <c:ext xmlns:c15="http://schemas.microsoft.com/office/drawing/2012/chart" uri="{CE6537A1-D6FC-4f65-9D91-7224C49458BB}"/>
            </c:extLst>
          </c:dLbls>
          <c:cat>
            <c:strRef>
              <c:f>Sheet1!$A$2:$A$4</c:f>
              <c:strCache>
                <c:ptCount val="3"/>
                <c:pt idx="0">
                  <c:v>TxDOT</c:v>
                </c:pt>
                <c:pt idx="1">
                  <c:v>County</c:v>
                </c:pt>
                <c:pt idx="2">
                  <c:v>City</c:v>
                </c:pt>
              </c:strCache>
            </c:strRef>
          </c:cat>
          <c:val>
            <c:numRef>
              <c:f>Sheet1!$B$2:$B$4</c:f>
              <c:numCache>
                <c:formatCode>General</c:formatCode>
                <c:ptCount val="3"/>
                <c:pt idx="0">
                  <c:v>26</c:v>
                </c:pt>
                <c:pt idx="1">
                  <c:v>47</c:v>
                </c:pt>
                <c:pt idx="2">
                  <c:v>27</c:v>
                </c:pt>
              </c:numCache>
            </c:numRef>
          </c:val>
          <c:extLst xmlns:c16r2="http://schemas.microsoft.com/office/drawing/2015/06/chart">
            <c:ext xmlns:c16="http://schemas.microsoft.com/office/drawing/2014/chart" uri="{C3380CC4-5D6E-409C-BE32-E72D297353CC}">
              <c16:uniqueId val="{00000006-3D05-4D23-91BD-FE3B0B862957}"/>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r>
              <a:rPr lang="es-MX" dirty="0" err="1" smtClean="0"/>
              <a:t>Tort</a:t>
            </a:r>
            <a:r>
              <a:rPr lang="es-MX" dirty="0" smtClean="0"/>
              <a:t> </a:t>
            </a:r>
            <a:r>
              <a:rPr lang="es-MX" dirty="0" err="1" smtClean="0"/>
              <a:t>Liability</a:t>
            </a:r>
            <a:endParaRPr lang="es-MX"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r>
              <a:rPr lang="es-MX" dirty="0" smtClean="0"/>
              <a:t>TxLTAP – </a:t>
            </a:r>
            <a:r>
              <a:rPr lang="es-MX" dirty="0" err="1" smtClean="0"/>
              <a:t>University</a:t>
            </a:r>
            <a:r>
              <a:rPr lang="es-MX" dirty="0" smtClean="0"/>
              <a:t> of Texas at Arlington</a:t>
            </a:r>
            <a:endParaRPr lang="es-MX"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D643B56D-67F6-4ABB-9C31-2B8CA4FC93A7}" type="slidenum">
              <a:rPr lang="es-MX" smtClean="0"/>
              <a:t>‹#›</a:t>
            </a:fld>
            <a:endParaRPr lang="es-MX"/>
          </a:p>
        </p:txBody>
      </p:sp>
    </p:spTree>
    <p:extLst>
      <p:ext uri="{BB962C8B-B14F-4D97-AF65-F5344CB8AC3E}">
        <p14:creationId xmlns:p14="http://schemas.microsoft.com/office/powerpoint/2010/main" val="1315865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s-MX"/>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3DA9650D-0B2A-4F85-93F3-09B8AC058C17}" type="datetimeFigureOut">
              <a:rPr lang="es-MX" smtClean="0"/>
              <a:t>22/08/2018</a:t>
            </a:fld>
            <a:endParaRPr lang="es-MX"/>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s-MX"/>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s-MX"/>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AD5A1DE6-B7D9-47BB-BCBF-DCBC397B0341}" type="slidenum">
              <a:rPr lang="es-MX" smtClean="0"/>
              <a:t>‹#›</a:t>
            </a:fld>
            <a:endParaRPr lang="es-MX"/>
          </a:p>
        </p:txBody>
      </p:sp>
    </p:spTree>
    <p:extLst>
      <p:ext uri="{BB962C8B-B14F-4D97-AF65-F5344CB8AC3E}">
        <p14:creationId xmlns:p14="http://schemas.microsoft.com/office/powerpoint/2010/main" val="404899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5A1DE6-B7D9-47BB-BCBF-DCBC397B0341}" type="slidenum">
              <a:rPr lang="es-MX" smtClean="0"/>
              <a:t>1</a:t>
            </a:fld>
            <a:endParaRPr lang="es-MX"/>
          </a:p>
        </p:txBody>
      </p:sp>
    </p:spTree>
    <p:extLst>
      <p:ext uri="{BB962C8B-B14F-4D97-AF65-F5344CB8AC3E}">
        <p14:creationId xmlns:p14="http://schemas.microsoft.com/office/powerpoint/2010/main" val="1651048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dirty="0" smtClean="0">
              <a:latin typeface="Calibri" panose="020F0502020204030204" pitchFamily="34" charset="0"/>
            </a:endParaRPr>
          </a:p>
          <a:p>
            <a:r>
              <a:rPr lang="en-US" dirty="0" smtClean="0"/>
              <a:t>Now you</a:t>
            </a:r>
            <a:r>
              <a:rPr lang="en-US" baseline="0" dirty="0" smtClean="0"/>
              <a:t> may be saying to yourself,  Now hold up, I work for the county and we can’t be sued.  WRONG.  The Texas Tort Claims Act </a:t>
            </a:r>
            <a:r>
              <a:rPr lang="en-US" altLang="en-US" dirty="0" smtClean="0"/>
              <a:t>essentially removed the blanket of immunity from roadway-related tort liability.  As</a:t>
            </a:r>
            <a:r>
              <a:rPr lang="en-US" altLang="en-US" baseline="0" dirty="0" smtClean="0"/>
              <a:t> such the county and you, personally, can be sued for negligence in a lawsuit.  </a:t>
            </a:r>
            <a:endParaRPr lang="en-US" dirty="0"/>
          </a:p>
        </p:txBody>
      </p:sp>
      <p:sp>
        <p:nvSpPr>
          <p:cNvPr id="4" name="Slide Number Placeholder 3"/>
          <p:cNvSpPr>
            <a:spLocks noGrp="1"/>
          </p:cNvSpPr>
          <p:nvPr>
            <p:ph type="sldNum" sz="quarter" idx="10"/>
          </p:nvPr>
        </p:nvSpPr>
        <p:spPr/>
        <p:txBody>
          <a:bodyPr/>
          <a:lstStyle/>
          <a:p>
            <a:fld id="{8401BE10-10CE-4A42-87BC-1F68A103FFC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242997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1BE10-10CE-4A42-87BC-1F68A103FFC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034274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D9B3ED-1398-4815-A02A-0770ED791927}" type="slidenum">
              <a:rPr lang="en-US" altLang="en-US"/>
              <a:pPr/>
              <a:t>12</a:t>
            </a:fld>
            <a:endParaRPr lang="en-US" alt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pPr lvl="1"/>
            <a:r>
              <a:rPr lang="en-US" altLang="en-US"/>
              <a:t>If such care is not exercised, the agency and/or responsible employees may be held liable. </a:t>
            </a:r>
          </a:p>
          <a:p>
            <a:endParaRPr lang="en-US" altLang="en-US"/>
          </a:p>
        </p:txBody>
      </p:sp>
    </p:spTree>
    <p:extLst>
      <p:ext uri="{BB962C8B-B14F-4D97-AF65-F5344CB8AC3E}">
        <p14:creationId xmlns:p14="http://schemas.microsoft.com/office/powerpoint/2010/main" val="2771009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4CE903-43D2-4470-8453-7C4A75393D53}" type="slidenum">
              <a:rPr lang="en-US" altLang="en-US"/>
              <a:pPr/>
              <a:t>14</a:t>
            </a:fld>
            <a:endParaRPr lang="en-US" alt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pPr lvl="2"/>
            <a:r>
              <a:rPr lang="en-US" altLang="en-US" dirty="0" smtClean="0"/>
              <a:t>If </a:t>
            </a:r>
            <a:r>
              <a:rPr lang="en-US" altLang="en-US" dirty="0"/>
              <a:t>written policies and procedures are not followed, it will be relatively easy for a plaintiff's attorney to establish that a reasonable standard of care was not exercised. </a:t>
            </a:r>
            <a:r>
              <a:rPr lang="en-US" altLang="en-US" dirty="0" smtClean="0"/>
              <a:t> Strict </a:t>
            </a:r>
            <a:r>
              <a:rPr lang="en-US" altLang="en-US" dirty="0"/>
              <a:t>adherence to these documents will not absolutely guarantee that </a:t>
            </a:r>
            <a:r>
              <a:rPr lang="en-US" altLang="en-US" dirty="0" smtClean="0"/>
              <a:t>lawsuit</a:t>
            </a:r>
            <a:r>
              <a:rPr lang="en-US" altLang="en-US" baseline="0" dirty="0" smtClean="0"/>
              <a:t> </a:t>
            </a:r>
            <a:r>
              <a:rPr lang="en-US" altLang="en-US" dirty="0" smtClean="0"/>
              <a:t>claims </a:t>
            </a:r>
            <a:r>
              <a:rPr lang="en-US" altLang="en-US" dirty="0"/>
              <a:t>will not </a:t>
            </a:r>
            <a:r>
              <a:rPr lang="en-US" altLang="en-US" dirty="0" smtClean="0"/>
              <a:t>occur,</a:t>
            </a:r>
            <a:r>
              <a:rPr lang="en-US" altLang="en-US" baseline="0" dirty="0" smtClean="0"/>
              <a:t> but in a </a:t>
            </a:r>
            <a:r>
              <a:rPr lang="en-US" altLang="en-US" dirty="0" smtClean="0"/>
              <a:t>court </a:t>
            </a:r>
            <a:r>
              <a:rPr lang="en-US" altLang="en-US" dirty="0"/>
              <a:t>of law, however, testimony that rules and guidelines were being followed will help prove “reasonableness.”</a:t>
            </a:r>
          </a:p>
          <a:p>
            <a:endParaRPr lang="en-US" altLang="en-US" dirty="0"/>
          </a:p>
        </p:txBody>
      </p:sp>
    </p:spTree>
    <p:extLst>
      <p:ext uri="{BB962C8B-B14F-4D97-AF65-F5344CB8AC3E}">
        <p14:creationId xmlns:p14="http://schemas.microsoft.com/office/powerpoint/2010/main" val="2702130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ABCFCE-8208-42CD-9A67-9F59D5820ED6}" type="slidenum">
              <a:rPr lang="en-US" altLang="en-US"/>
              <a:pPr/>
              <a:t>15</a:t>
            </a:fld>
            <a:endParaRPr lang="en-US" alt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pPr lvl="1"/>
            <a:r>
              <a:rPr lang="en-US" altLang="en-US" dirty="0"/>
              <a:t>The focus of an accident reduction program is to reduce accidents, thus reducing the number of threats </a:t>
            </a:r>
            <a:r>
              <a:rPr lang="en-US" altLang="en-US" dirty="0" smtClean="0"/>
              <a:t>motorists </a:t>
            </a:r>
            <a:r>
              <a:rPr lang="en-US" altLang="en-US" dirty="0"/>
              <a:t>may face.  </a:t>
            </a:r>
            <a:endParaRPr lang="en-US" altLang="en-US" dirty="0" smtClean="0"/>
          </a:p>
          <a:p>
            <a:pPr lvl="1"/>
            <a:endParaRPr lang="en-US" altLang="en-US" dirty="0" smtClean="0"/>
          </a:p>
          <a:p>
            <a:pPr lvl="1"/>
            <a:r>
              <a:rPr lang="en-US" altLang="en-US" dirty="0" smtClean="0"/>
              <a:t>This need not be a complex program,</a:t>
            </a:r>
            <a:r>
              <a:rPr lang="en-US" altLang="en-US" baseline="0" dirty="0" smtClean="0"/>
              <a:t> but some mention of a counties activities to identify high risk areas will help protect the county from being found negligent especially when combined with the next step- implementing a Roadway Improvement Program</a:t>
            </a:r>
            <a:endParaRPr lang="en-US" altLang="en-US" dirty="0"/>
          </a:p>
          <a:p>
            <a:endParaRPr lang="en-US" altLang="en-US" dirty="0"/>
          </a:p>
        </p:txBody>
      </p:sp>
    </p:spTree>
    <p:extLst>
      <p:ext uri="{BB962C8B-B14F-4D97-AF65-F5344CB8AC3E}">
        <p14:creationId xmlns:p14="http://schemas.microsoft.com/office/powerpoint/2010/main" val="1659371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31F2C-6DE2-48E2-B501-9860745DE427}" type="slidenum">
              <a:rPr lang="en-US" altLang="en-US"/>
              <a:pPr/>
              <a:t>16</a:t>
            </a:fld>
            <a:endParaRPr lang="en-US" alt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altLang="en-US" dirty="0" smtClean="0"/>
              <a:t>A counties' </a:t>
            </a:r>
            <a:r>
              <a:rPr lang="en-US" altLang="en-US" dirty="0"/>
              <a:t>roadway improvement program is normally directly related to the </a:t>
            </a:r>
            <a:r>
              <a:rPr lang="en-US" altLang="en-US" dirty="0" smtClean="0"/>
              <a:t>organization’s accident </a:t>
            </a:r>
            <a:r>
              <a:rPr lang="en-US" altLang="en-US" dirty="0"/>
              <a:t>reduction program.</a:t>
            </a:r>
          </a:p>
          <a:p>
            <a:pPr lvl="1"/>
            <a:r>
              <a:rPr lang="en-US" altLang="en-US" dirty="0"/>
              <a:t>In most cases, the process of reducing accidents generally involves some type of physical improvement to the </a:t>
            </a:r>
            <a:r>
              <a:rPr lang="en-US" altLang="en-US" dirty="0" smtClean="0"/>
              <a:t>roadway.</a:t>
            </a:r>
            <a:endParaRPr lang="en-US" altLang="en-US" dirty="0"/>
          </a:p>
          <a:p>
            <a:pPr lvl="1"/>
            <a:endParaRPr lang="en-US" altLang="en-US" dirty="0"/>
          </a:p>
        </p:txBody>
      </p:sp>
    </p:spTree>
    <p:extLst>
      <p:ext uri="{BB962C8B-B14F-4D97-AF65-F5344CB8AC3E}">
        <p14:creationId xmlns:p14="http://schemas.microsoft.com/office/powerpoint/2010/main" val="1694774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5A1DE6-B7D9-47BB-BCBF-DCBC397B0341}" type="slidenum">
              <a:rPr lang="es-MX" smtClean="0"/>
              <a:t>17</a:t>
            </a:fld>
            <a:endParaRPr lang="es-MX"/>
          </a:p>
        </p:txBody>
      </p:sp>
    </p:spTree>
    <p:extLst>
      <p:ext uri="{BB962C8B-B14F-4D97-AF65-F5344CB8AC3E}">
        <p14:creationId xmlns:p14="http://schemas.microsoft.com/office/powerpoint/2010/main" val="821872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9907E-3D03-481B-AA6E-B0ADA83049E0}" type="slidenum">
              <a:rPr lang="en-US" altLang="en-US"/>
              <a:pPr/>
              <a:t>21</a:t>
            </a:fld>
            <a:endParaRPr lang="en-US" alt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964009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ABBBEA-C4D2-47C6-88AF-829856E2D650}" type="slidenum">
              <a:rPr lang="en-US" altLang="en-US"/>
              <a:pPr/>
              <a:t>22</a:t>
            </a:fld>
            <a:endParaRPr lang="en-US" alt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en-US" altLang="en-US"/>
              <a:t>Such documentation is useful as evidence of the agency’s reasonable and prudent manner in maintaining a safe roadway system for the public.</a:t>
            </a:r>
          </a:p>
          <a:p>
            <a:endParaRPr lang="en-US" altLang="en-US"/>
          </a:p>
        </p:txBody>
      </p:sp>
    </p:spTree>
    <p:extLst>
      <p:ext uri="{BB962C8B-B14F-4D97-AF65-F5344CB8AC3E}">
        <p14:creationId xmlns:p14="http://schemas.microsoft.com/office/powerpoint/2010/main" val="3114788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Texas, the management of the state’s roadway system falls to three main groups.</a:t>
            </a:r>
            <a:endParaRPr lang="en-US" dirty="0"/>
          </a:p>
        </p:txBody>
      </p:sp>
      <p:sp>
        <p:nvSpPr>
          <p:cNvPr id="4" name="Slide Number Placeholder 3"/>
          <p:cNvSpPr>
            <a:spLocks noGrp="1"/>
          </p:cNvSpPr>
          <p:nvPr>
            <p:ph type="sldNum" sz="quarter" idx="10"/>
          </p:nvPr>
        </p:nvSpPr>
        <p:spPr/>
        <p:txBody>
          <a:bodyPr/>
          <a:lstStyle/>
          <a:p>
            <a:fld id="{ABBC57C3-022F-4CF7-A05B-22A4F67AD515}" type="slidenum">
              <a:rPr lang="es-MX" smtClean="0">
                <a:solidFill>
                  <a:prstClr val="black"/>
                </a:solidFill>
              </a:rPr>
              <a:pPr/>
              <a:t>2</a:t>
            </a:fld>
            <a:endParaRPr lang="es-MX" dirty="0">
              <a:solidFill>
                <a:prstClr val="black"/>
              </a:solidFill>
            </a:endParaRPr>
          </a:p>
        </p:txBody>
      </p:sp>
    </p:spTree>
    <p:extLst>
      <p:ext uri="{BB962C8B-B14F-4D97-AF65-F5344CB8AC3E}">
        <p14:creationId xmlns:p14="http://schemas.microsoft.com/office/powerpoint/2010/main" val="75312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panose="020F0502020204030204" pitchFamily="34" charset="0"/>
                <a:cs typeface="Arial" panose="020B0604020202020204" pitchFamily="34" charset="0"/>
              </a:rPr>
              <a:t>With</a:t>
            </a:r>
            <a:r>
              <a:rPr lang="en-US" baseline="0" dirty="0" smtClean="0">
                <a:latin typeface="Calibri" panose="020F0502020204030204" pitchFamily="34" charset="0"/>
                <a:cs typeface="Arial" panose="020B0604020202020204" pitchFamily="34" charset="0"/>
              </a:rPr>
              <a:t> over 300,000 miles of roads, counties have the lion’s share of the responsibility.  </a:t>
            </a:r>
            <a:endParaRPr lang="en-US" dirty="0" smtClean="0"/>
          </a:p>
          <a:p>
            <a:endParaRPr lang="en-US" dirty="0"/>
          </a:p>
        </p:txBody>
      </p:sp>
      <p:sp>
        <p:nvSpPr>
          <p:cNvPr id="4" name="Slide Number Placeholder 3"/>
          <p:cNvSpPr>
            <a:spLocks noGrp="1"/>
          </p:cNvSpPr>
          <p:nvPr>
            <p:ph type="sldNum" sz="quarter" idx="10"/>
          </p:nvPr>
        </p:nvSpPr>
        <p:spPr/>
        <p:txBody>
          <a:bodyPr/>
          <a:lstStyle/>
          <a:p>
            <a:fld id="{8401BE10-10CE-4A42-87BC-1F68A103FFC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423622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aseline="0" dirty="0" smtClean="0">
                <a:latin typeface="Calibri" panose="020F0502020204030204" pitchFamily="34" charset="0"/>
                <a:cs typeface="Arial" panose="020B0604020202020204" pitchFamily="34" charset="0"/>
              </a:rPr>
              <a:t>In addition to the actual roads, counties are also saddled with managing bridges, </a:t>
            </a:r>
            <a:r>
              <a:rPr lang="en-US" dirty="0" smtClean="0">
                <a:latin typeface="Calibri" panose="020F0502020204030204" pitchFamily="34" charset="0"/>
              </a:rPr>
              <a:t>culverts, and signage for their vast</a:t>
            </a:r>
            <a:r>
              <a:rPr lang="en-US" baseline="0" dirty="0" smtClean="0">
                <a:latin typeface="Calibri" panose="020F0502020204030204" pitchFamily="34" charset="0"/>
              </a:rPr>
              <a:t> systems.  All of this infrastructure presents legal exposure for counties as motorist, cyclist or pedestrian could be involved in an accident on your road at anytime.  </a:t>
            </a:r>
            <a:endParaRPr lang="en-US" dirty="0"/>
          </a:p>
        </p:txBody>
      </p:sp>
      <p:sp>
        <p:nvSpPr>
          <p:cNvPr id="4" name="Slide Number Placeholder 3"/>
          <p:cNvSpPr>
            <a:spLocks noGrp="1"/>
          </p:cNvSpPr>
          <p:nvPr>
            <p:ph type="sldNum" sz="quarter" idx="10"/>
          </p:nvPr>
        </p:nvSpPr>
        <p:spPr/>
        <p:txBody>
          <a:bodyPr/>
          <a:lstStyle/>
          <a:p>
            <a:fld id="{8401BE10-10CE-4A42-87BC-1F68A103FFC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33975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smtClean="0"/>
              <a:t>Along</a:t>
            </a:r>
            <a:r>
              <a:rPr lang="en-US" baseline="0" dirty="0" smtClean="0"/>
              <a:t> with all the infrastructure issues to keep tabs on, counties have maintenance projects which also expose them to risk and potential law suits should a traffic accident occur.  Take this photo for instance. </a:t>
            </a:r>
            <a:r>
              <a:rPr lang="en-US" dirty="0" smtClean="0"/>
              <a:t>Could this be Negligence or Contribute to an Accident?</a:t>
            </a:r>
          </a:p>
          <a:p>
            <a:pPr defTabSz="966529">
              <a:defRPr/>
            </a:pPr>
            <a:endParaRPr lang="en-US" dirty="0" smtClean="0"/>
          </a:p>
          <a:p>
            <a:pPr defTabSz="966529">
              <a:defRPr/>
            </a:pPr>
            <a:r>
              <a:rPr lang="en-US" dirty="0" smtClean="0"/>
              <a:t>Definitely! </a:t>
            </a:r>
            <a:r>
              <a:rPr lang="en-US" altLang="en-US" dirty="0" smtClean="0">
                <a:latin typeface="Arial" panose="020B0604020202020204" pitchFamily="34" charset="0"/>
                <a:cs typeface="Arial" panose="020B0604020202020204" pitchFamily="34" charset="0"/>
              </a:rPr>
              <a:t>This is a MAJOR encroachment into the traveled way.  There is NO traffic control in view.  This could be ruled as negligence because a normal person would have taken additional steps to guide traffic around the work zone. </a:t>
            </a:r>
          </a:p>
          <a:p>
            <a:pPr defTabSz="966529">
              <a:defRPr/>
            </a:pPr>
            <a:endParaRPr lang="en-US" dirty="0" smtClean="0">
              <a:latin typeface="Arial" panose="020B0604020202020204" pitchFamily="34" charset="0"/>
              <a:cs typeface="Arial" panose="020B0604020202020204" pitchFamily="34" charset="0"/>
            </a:endParaRPr>
          </a:p>
          <a:p>
            <a:pPr defTabSz="966529">
              <a:defRPr/>
            </a:pPr>
            <a:r>
              <a:rPr lang="en-US" dirty="0" smtClean="0">
                <a:latin typeface="Arial" panose="020B0604020202020204" pitchFamily="34" charset="0"/>
                <a:cs typeface="Arial" panose="020B0604020202020204" pitchFamily="34" charset="0"/>
              </a:rPr>
              <a:t>Speaking</a:t>
            </a:r>
            <a:r>
              <a:rPr lang="en-US" baseline="0" dirty="0" smtClean="0">
                <a:latin typeface="Arial" panose="020B0604020202020204" pitchFamily="34" charset="0"/>
                <a:cs typeface="Arial" panose="020B0604020202020204" pitchFamily="34" charset="0"/>
              </a:rPr>
              <a:t> of work zones…</a:t>
            </a:r>
            <a:endParaRPr lang="en-US" dirty="0"/>
          </a:p>
        </p:txBody>
      </p:sp>
      <p:sp>
        <p:nvSpPr>
          <p:cNvPr id="4" name="Slide Number Placeholder 3"/>
          <p:cNvSpPr>
            <a:spLocks noGrp="1"/>
          </p:cNvSpPr>
          <p:nvPr>
            <p:ph type="sldNum" sz="quarter" idx="10"/>
          </p:nvPr>
        </p:nvSpPr>
        <p:spPr/>
        <p:txBody>
          <a:bodyPr/>
          <a:lstStyle/>
          <a:p>
            <a:fld id="{8401BE10-10CE-4A42-87BC-1F68A103FFC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919133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smtClean="0"/>
              <a:t>They present another area where counties are exposed to high</a:t>
            </a:r>
            <a:r>
              <a:rPr lang="en-US" baseline="0" dirty="0" smtClean="0"/>
              <a:t> risk. </a:t>
            </a:r>
            <a:r>
              <a:rPr lang="en-US" dirty="0" smtClean="0"/>
              <a:t>In 2014, there were</a:t>
            </a:r>
            <a:r>
              <a:rPr lang="en-US" baseline="0" dirty="0" smtClean="0"/>
              <a:t> </a:t>
            </a:r>
            <a:r>
              <a:rPr lang="en-US" dirty="0" smtClean="0"/>
              <a:t>670 incapacitating injuries, 2,948 non-incapacitating injuries and 146 fatalities. 14 road workers were killed</a:t>
            </a:r>
            <a:r>
              <a:rPr lang="en-US" baseline="0" dirty="0" smtClean="0"/>
              <a:t> in work zones last year.  They present unique challenges for drivers which make them ripe for trying to lay blame on others and hence lawsuits are filed.  Some of those challenges involve:</a:t>
            </a:r>
          </a:p>
          <a:p>
            <a:pPr defTabSz="966529">
              <a:defRPr/>
            </a:pPr>
            <a:endParaRPr lang="en-US" baseline="0" dirty="0" smtClean="0"/>
          </a:p>
          <a:p>
            <a:pPr lvl="1" eaLnBrk="1" hangingPunct="1"/>
            <a:r>
              <a:rPr lang="en-US" altLang="en-US" dirty="0" smtClean="0"/>
              <a:t>Sight distance issues;</a:t>
            </a:r>
          </a:p>
          <a:p>
            <a:pPr lvl="1" eaLnBrk="1" hangingPunct="1"/>
            <a:r>
              <a:rPr lang="en-US" altLang="en-US" dirty="0" smtClean="0"/>
              <a:t>Confusing / improper / lack of signs;</a:t>
            </a:r>
          </a:p>
          <a:p>
            <a:pPr lvl="1" eaLnBrk="1" hangingPunct="1"/>
            <a:r>
              <a:rPr lang="en-US" altLang="en-US" dirty="0" smtClean="0"/>
              <a:t>Positive guidance issues;</a:t>
            </a:r>
          </a:p>
          <a:p>
            <a:pPr lvl="1" eaLnBrk="1" hangingPunct="1"/>
            <a:r>
              <a:rPr lang="en-US" altLang="en-US" dirty="0" smtClean="0"/>
              <a:t>Confusing traffic control devices;</a:t>
            </a:r>
          </a:p>
          <a:p>
            <a:pPr lvl="1" eaLnBrk="1" hangingPunct="1"/>
            <a:r>
              <a:rPr lang="en-US" altLang="en-US" dirty="0" smtClean="0"/>
              <a:t>Hazards on or next to the road;</a:t>
            </a:r>
          </a:p>
          <a:p>
            <a:pPr lvl="1" eaLnBrk="1" hangingPunct="1"/>
            <a:r>
              <a:rPr lang="en-US" altLang="en-US" dirty="0" smtClean="0"/>
              <a:t>Clear zone issues;</a:t>
            </a:r>
          </a:p>
          <a:p>
            <a:pPr lvl="1" eaLnBrk="1" hangingPunct="1"/>
            <a:r>
              <a:rPr lang="en-US" altLang="en-US" dirty="0" smtClean="0"/>
              <a:t>Pavement drop-off issues</a:t>
            </a:r>
            <a:endParaRPr lang="en-US" dirty="0"/>
          </a:p>
        </p:txBody>
      </p:sp>
      <p:sp>
        <p:nvSpPr>
          <p:cNvPr id="4" name="Slide Number Placeholder 3"/>
          <p:cNvSpPr>
            <a:spLocks noGrp="1"/>
          </p:cNvSpPr>
          <p:nvPr>
            <p:ph type="sldNum" sz="quarter" idx="10"/>
          </p:nvPr>
        </p:nvSpPr>
        <p:spPr/>
        <p:txBody>
          <a:bodyPr/>
          <a:lstStyle/>
          <a:p>
            <a:fld id="{8401BE10-10CE-4A42-87BC-1F68A103FFC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17120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aseline="0" dirty="0" smtClean="0">
                <a:latin typeface="Calibri" panose="020F0502020204030204" pitchFamily="34" charset="0"/>
              </a:rPr>
              <a:t>Often these situations lead to expensive lawsuits especially if the victim believes someone or something with deep pockets is at fault.  </a:t>
            </a:r>
          </a:p>
          <a:p>
            <a:pPr defTabSz="966529">
              <a:defRPr/>
            </a:pPr>
            <a:endParaRPr lang="en-US" baseline="0" dirty="0" smtClean="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8401BE10-10CE-4A42-87BC-1F68A103FFC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74935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aseline="0" dirty="0" smtClean="0">
                <a:latin typeface="Calibri" panose="020F0502020204030204" pitchFamily="34" charset="0"/>
              </a:rPr>
              <a:t>Before we move on, lets watch a video to get the feel for a lawsuit a county might have brought against it. </a:t>
            </a:r>
          </a:p>
          <a:p>
            <a:pPr defTabSz="966529">
              <a:defRPr/>
            </a:pPr>
            <a:endParaRPr lang="en-US" baseline="0" dirty="0" smtClean="0">
              <a:latin typeface="Calibri" panose="020F0502020204030204" pitchFamily="34" charset="0"/>
            </a:endParaRPr>
          </a:p>
          <a:p>
            <a:pPr defTabSz="966529">
              <a:defRPr/>
            </a:pPr>
            <a:endParaRPr lang="en-US" baseline="0" dirty="0" smtClean="0">
              <a:latin typeface="Calibri" panose="020F0502020204030204" pitchFamily="34" charset="0"/>
            </a:endParaRPr>
          </a:p>
          <a:p>
            <a:pPr defTabSz="966529">
              <a:defRPr/>
            </a:pPr>
            <a:endParaRPr lang="en-US" baseline="0" dirty="0" smtClean="0">
              <a:latin typeface="Calibri" panose="020F0502020204030204" pitchFamily="34" charset="0"/>
            </a:endParaRPr>
          </a:p>
          <a:p>
            <a:pPr defTabSz="966529">
              <a:defRPr/>
            </a:pPr>
            <a:r>
              <a:rPr lang="en-US" baseline="0" dirty="0" smtClean="0">
                <a:latin typeface="Calibri" panose="020F0502020204030204" pitchFamily="34" charset="0"/>
              </a:rPr>
              <a:t>While it would be nearly impossible for a county to eliminate every potential exposure, it can manage risk and take proactive steps to protect itself and roadway users.  </a:t>
            </a:r>
            <a:r>
              <a:rPr lang="en-US" altLang="en-US" dirty="0"/>
              <a:t> I hope you saw many, many things the county worker did wrong in the video.  His actions were obviously high risk and exposed the county a great deal.  He, nor the county, used “reasonable care” when maintaining Fraser Road. </a:t>
            </a:r>
          </a:p>
          <a:p>
            <a:pPr defTabSz="966529">
              <a:defRPr/>
            </a:pPr>
            <a:endParaRPr lang="en-US" dirty="0" smtClean="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8401BE10-10CE-4A42-87BC-1F68A103FFC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406165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aseline="0" dirty="0" smtClean="0">
                <a:latin typeface="Calibri" panose="020F0502020204030204" pitchFamily="34" charset="0"/>
              </a:rPr>
              <a:t>Key phrases in any lawsuit which seeks to determine negligence are “reasonable standard of care” or “reasonable care”. </a:t>
            </a:r>
            <a:r>
              <a:rPr lang="en-US" dirty="0" smtClean="0"/>
              <a:t>Reasonable care is the degree of caution and concern an ordinarily prudent and rational person would use in similar circumstances. It is a standard used to determine a legal duty and whether such duty was fulfilled. Reasonableness is a subjective test used determine if a person or organization failed to exercise reasonable care.</a:t>
            </a:r>
          </a:p>
          <a:p>
            <a:pPr defTabSz="966529">
              <a:defRPr/>
            </a:pPr>
            <a:endParaRPr lang="en-US" baseline="0" dirty="0" smtClean="0">
              <a:latin typeface="Calibri" panose="020F0502020204030204" pitchFamily="34" charset="0"/>
            </a:endParaRPr>
          </a:p>
          <a:p>
            <a:pPr defTabSz="966529">
              <a:defRPr/>
            </a:pPr>
            <a:r>
              <a:rPr lang="en-US" baseline="0" dirty="0" smtClean="0">
                <a:latin typeface="Calibri" panose="020F0502020204030204" pitchFamily="34" charset="0"/>
              </a:rPr>
              <a:t>While reasonableness is subjective, there are prudent steps a county should take to protect itself from lawsuits.</a:t>
            </a:r>
          </a:p>
          <a:p>
            <a:pPr defTabSz="966529">
              <a:defRPr/>
            </a:pPr>
            <a:endParaRPr lang="en-US" dirty="0" smtClean="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8401BE10-10CE-4A42-87BC-1F68A103FFC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142070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gif"/><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gi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38383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32534" y="162194"/>
            <a:ext cx="4926933" cy="2286000"/>
          </a:xfrm>
          <a:prstGeom prst="rect">
            <a:avLst/>
          </a:prstGeom>
        </p:spPr>
      </p:pic>
      <p:sp>
        <p:nvSpPr>
          <p:cNvPr id="23" name="Title 1"/>
          <p:cNvSpPr>
            <a:spLocks noGrp="1"/>
          </p:cNvSpPr>
          <p:nvPr>
            <p:ph type="ctrTitle"/>
          </p:nvPr>
        </p:nvSpPr>
        <p:spPr>
          <a:xfrm>
            <a:off x="1524000" y="2448194"/>
            <a:ext cx="9144000" cy="2492671"/>
          </a:xfrm>
        </p:spPr>
        <p:txBody>
          <a:bodyPr>
            <a:normAutofit/>
          </a:bodyPr>
          <a:lstStyle>
            <a:lvl1pPr algn="ctr">
              <a:defRPr sz="6000" b="1">
                <a:solidFill>
                  <a:schemeClr val="bg1"/>
                </a:solidFill>
                <a:latin typeface="Roboto Black" panose="020B0604020202020204" charset="0"/>
                <a:ea typeface="Roboto Black" panose="020B0604020202020204" charset="0"/>
              </a:defRPr>
            </a:lvl1pPr>
          </a:lstStyle>
          <a:p>
            <a:r>
              <a:rPr lang="en-US" dirty="0" smtClean="0">
                <a:solidFill>
                  <a:schemeClr val="bg1"/>
                </a:solidFill>
                <a:latin typeface="Roboto Black" panose="02000000000000000000" pitchFamily="2" charset="0"/>
                <a:ea typeface="Roboto Black" panose="02000000000000000000" pitchFamily="2" charset="0"/>
              </a:rPr>
              <a:t>COURSE TITLE</a:t>
            </a:r>
            <a:endParaRPr lang="en-US" dirty="0">
              <a:solidFill>
                <a:schemeClr val="bg1"/>
              </a:solidFill>
              <a:latin typeface="Roboto Black" panose="02000000000000000000" pitchFamily="2" charset="0"/>
              <a:ea typeface="Roboto Black" panose="02000000000000000000" pitchFamily="2" charset="0"/>
            </a:endParaRPr>
          </a:p>
        </p:txBody>
      </p:sp>
      <p:sp>
        <p:nvSpPr>
          <p:cNvPr id="24" name="Subtitle 2"/>
          <p:cNvSpPr>
            <a:spLocks noGrp="1"/>
          </p:cNvSpPr>
          <p:nvPr>
            <p:ph type="subTitle" idx="1"/>
          </p:nvPr>
        </p:nvSpPr>
        <p:spPr>
          <a:xfrm>
            <a:off x="1524000" y="4940865"/>
            <a:ext cx="9144000" cy="727793"/>
          </a:xfrm>
        </p:spPr>
        <p:txBody>
          <a:bodyPr anchor="ctr">
            <a:normAutofit/>
          </a:bodyPr>
          <a:lstStyle>
            <a:lvl1pPr marL="0" indent="0" algn="ctr">
              <a:buNone/>
              <a:defRPr sz="3200">
                <a:solidFill>
                  <a:schemeClr val="bg1"/>
                </a:solidFill>
                <a:latin typeface="Roboto Light" panose="020B0604020202020204" charset="0"/>
                <a:ea typeface="Roboto Light" panose="020B0604020202020204" charset="0"/>
                <a:cs typeface="Aharoni" panose="02010803020104030203" pitchFamily="2" charset="-79"/>
              </a:defRPr>
            </a:lvl1pPr>
          </a:lstStyle>
          <a:p>
            <a:r>
              <a:rPr lang="en-US" sz="3000" dirty="0" smtClean="0">
                <a:solidFill>
                  <a:schemeClr val="bg1"/>
                </a:solidFill>
                <a:latin typeface="Roboto Light" panose="02000000000000000000" pitchFamily="2" charset="0"/>
                <a:ea typeface="Roboto Light" panose="02000000000000000000" pitchFamily="2" charset="0"/>
              </a:rPr>
              <a:t>LTAP ###</a:t>
            </a:r>
            <a:endParaRPr lang="en-US" sz="3000" dirty="0">
              <a:solidFill>
                <a:schemeClr val="bg1"/>
              </a:solidFill>
              <a:latin typeface="Roboto Light" panose="02000000000000000000" pitchFamily="2" charset="0"/>
              <a:ea typeface="Roboto Light" panose="02000000000000000000" pitchFamily="2" charset="0"/>
            </a:endParaRPr>
          </a:p>
        </p:txBody>
      </p:sp>
      <p:cxnSp>
        <p:nvCxnSpPr>
          <p:cNvPr id="25" name="Straight Connector 24"/>
          <p:cNvCxnSpPr/>
          <p:nvPr userDrawn="1"/>
        </p:nvCxnSpPr>
        <p:spPr>
          <a:xfrm>
            <a:off x="2209800" y="2406994"/>
            <a:ext cx="77724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209800" y="5733679"/>
            <a:ext cx="77724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57169" y="5874992"/>
            <a:ext cx="877662" cy="776674"/>
          </a:xfrm>
          <a:prstGeom prst="rect">
            <a:avLst/>
          </a:prstGeom>
        </p:spPr>
      </p:pic>
    </p:spTree>
    <p:extLst>
      <p:ext uri="{BB962C8B-B14F-4D97-AF65-F5344CB8AC3E}">
        <p14:creationId xmlns:p14="http://schemas.microsoft.com/office/powerpoint/2010/main" val="1116901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lumMod val="95000"/>
          </a:schemeClr>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3437" y="692503"/>
            <a:ext cx="12188952" cy="0"/>
          </a:xfrm>
          <a:prstGeom prst="line">
            <a:avLst/>
          </a:prstGeom>
          <a:ln w="38100">
            <a:solidFill>
              <a:srgbClr val="E2C21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987424"/>
            <a:ext cx="4162425" cy="1069975"/>
          </a:xfrm>
        </p:spPr>
        <p:txBody>
          <a:bodyPr anchor="b">
            <a:normAutofit/>
          </a:bodyPr>
          <a:lstStyle>
            <a:lvl1pPr>
              <a:defRPr sz="3200" b="1" cap="all" baseline="0">
                <a:latin typeface="+mn-lt"/>
              </a:defRPr>
            </a:lvl1pPr>
          </a:lstStyle>
          <a:p>
            <a:r>
              <a:rPr lang="en-US" dirty="0" smtClean="0"/>
              <a:t>Click to edit Master title style</a:t>
            </a:r>
            <a:endParaRPr lang="es-MX" dirty="0"/>
          </a:p>
        </p:txBody>
      </p:sp>
      <p:sp>
        <p:nvSpPr>
          <p:cNvPr id="3" name="Content Placeholder 2"/>
          <p:cNvSpPr>
            <a:spLocks noGrp="1"/>
          </p:cNvSpPr>
          <p:nvPr>
            <p:ph idx="1"/>
          </p:nvPr>
        </p:nvSpPr>
        <p:spPr>
          <a:xfrm>
            <a:off x="5183188" y="987425"/>
            <a:ext cx="6399212" cy="4873625"/>
          </a:xfrm>
        </p:spPr>
        <p:txBody>
          <a:bodyPr>
            <a:normAutofit/>
          </a:bodyPr>
          <a:lstStyle>
            <a:lvl1pPr>
              <a:defRPr sz="3000"/>
            </a:lvl1pPr>
            <a:lvl2pPr>
              <a:defRPr sz="3000"/>
            </a:lvl2pPr>
            <a:lvl3pPr>
              <a:defRPr sz="3000"/>
            </a:lvl3pPr>
            <a:lvl4pPr>
              <a:defRPr sz="3000"/>
            </a:lvl4pPr>
            <a:lvl5pPr>
              <a:defRPr sz="3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4" name="Text Placeholder 3"/>
          <p:cNvSpPr>
            <a:spLocks noGrp="1"/>
          </p:cNvSpPr>
          <p:nvPr>
            <p:ph type="body" sz="half" idx="2"/>
          </p:nvPr>
        </p:nvSpPr>
        <p:spPr>
          <a:xfrm>
            <a:off x="609600" y="2057400"/>
            <a:ext cx="4162425"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9" name="Slide Number Placeholder 5"/>
          <p:cNvSpPr txBox="1">
            <a:spLocks/>
          </p:cNvSpPr>
          <p:nvPr userDrawn="1"/>
        </p:nvSpPr>
        <p:spPr>
          <a:xfrm>
            <a:off x="10663433" y="6355821"/>
            <a:ext cx="670560" cy="501650"/>
          </a:xfrm>
          <a:prstGeom prst="rect">
            <a:avLst/>
          </a:prstGeom>
          <a:solidFill>
            <a:srgbClr val="0B81BF"/>
          </a:solidFill>
        </p:spPr>
        <p:txBody>
          <a:bodyPr vert="horz" lIns="91440" tIns="45720" rIns="91440" bIns="45720" rtlCol="0" anchor="ctr"/>
          <a:lstStyle>
            <a:defPPr>
              <a:defRPr lang="es-MX"/>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EFF2A9-A6A6-4CC2-9CD2-4F9DD87F5EAE}" type="slidenum">
              <a:rPr lang="es-MX" smtClean="0"/>
              <a:pPr/>
              <a:t>‹#›</a:t>
            </a:fld>
            <a:endParaRPr lang="es-MX" dirty="0"/>
          </a:p>
        </p:txBody>
      </p:sp>
      <p:sp>
        <p:nvSpPr>
          <p:cNvPr id="10" name="Footer Placeholder 7"/>
          <p:cNvSpPr>
            <a:spLocks noGrp="1"/>
          </p:cNvSpPr>
          <p:nvPr>
            <p:ph type="ftr" sz="quarter" idx="11"/>
          </p:nvPr>
        </p:nvSpPr>
        <p:spPr>
          <a:xfrm>
            <a:off x="4038600" y="6356350"/>
            <a:ext cx="4114800" cy="365125"/>
          </a:xfrm>
        </p:spPr>
        <p:txBody>
          <a:bodyPr/>
          <a:lstStyle/>
          <a:p>
            <a:r>
              <a:rPr lang="es-MX" smtClean="0"/>
              <a:t>Footer Goes Here</a:t>
            </a:r>
            <a:endParaRPr lang="es-MX"/>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l="49778"/>
          <a:stretch/>
        </p:blipFill>
        <p:spPr>
          <a:xfrm>
            <a:off x="-3437" y="6176963"/>
            <a:ext cx="386506" cy="681037"/>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6125" y="6474690"/>
            <a:ext cx="4114800" cy="131956"/>
          </a:xfrm>
          <a:prstGeom prst="rect">
            <a:avLst/>
          </a:prstGeom>
        </p:spPr>
      </p:pic>
      <p:sp>
        <p:nvSpPr>
          <p:cNvPr id="16" name="Rectangle 15"/>
          <p:cNvSpPr/>
          <p:nvPr userDrawn="1"/>
        </p:nvSpPr>
        <p:spPr>
          <a:xfrm>
            <a:off x="-3437" y="-1"/>
            <a:ext cx="12195437" cy="274320"/>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Pentagon 16"/>
          <p:cNvSpPr/>
          <p:nvPr userDrawn="1"/>
        </p:nvSpPr>
        <p:spPr>
          <a:xfrm rot="5400000">
            <a:off x="10529754" y="-422058"/>
            <a:ext cx="601574" cy="1520748"/>
          </a:xfrm>
          <a:prstGeom prst="homePlate">
            <a:avLst>
              <a:gd name="adj" fmla="val 46613"/>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b="1" spc="300" dirty="0" smtClean="0">
                <a:solidFill>
                  <a:srgbClr val="E2C211"/>
                </a:solidFill>
                <a:latin typeface="Neutra Text TF SC" panose="02000000000000000000" pitchFamily="2" charset="0"/>
              </a:rPr>
              <a:t>- </a:t>
            </a:r>
            <a:r>
              <a:rPr lang="en-US" sz="1800" b="1" spc="300" dirty="0" err="1" smtClean="0">
                <a:latin typeface="Neutra Text SC" panose="02000000000000000000" pitchFamily="2" charset="0"/>
              </a:rPr>
              <a:t>TxLTAP</a:t>
            </a:r>
            <a:r>
              <a:rPr lang="en-US" sz="1800" b="1" spc="300" dirty="0" smtClean="0">
                <a:latin typeface="Neutra Text TF SC" panose="02000000000000000000" pitchFamily="2" charset="0"/>
              </a:rPr>
              <a:t> </a:t>
            </a:r>
            <a:r>
              <a:rPr lang="en-US" sz="1800" b="1" spc="300" dirty="0" smtClean="0">
                <a:solidFill>
                  <a:srgbClr val="E2C211"/>
                </a:solidFill>
                <a:latin typeface="Neutra Text TF SC" panose="02000000000000000000" pitchFamily="2" charset="0"/>
              </a:rPr>
              <a:t>-</a:t>
            </a:r>
            <a:endParaRPr lang="es-MX" sz="1800" b="1" spc="300" dirty="0">
              <a:solidFill>
                <a:srgbClr val="E2C211"/>
              </a:solidFill>
              <a:latin typeface="Neutra Text TF SC" panose="02000000000000000000" pitchFamily="2" charset="0"/>
            </a:endParaRPr>
          </a:p>
        </p:txBody>
      </p:sp>
    </p:spTree>
    <p:extLst>
      <p:ext uri="{BB962C8B-B14F-4D97-AF65-F5344CB8AC3E}">
        <p14:creationId xmlns:p14="http://schemas.microsoft.com/office/powerpoint/2010/main" val="16156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p:cNvSpPr/>
          <p:nvPr userDrawn="1"/>
        </p:nvSpPr>
        <p:spPr>
          <a:xfrm>
            <a:off x="-3437" y="-1"/>
            <a:ext cx="12195437" cy="274320"/>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3" name="Straight Connector 12"/>
          <p:cNvCxnSpPr/>
          <p:nvPr userDrawn="1"/>
        </p:nvCxnSpPr>
        <p:spPr>
          <a:xfrm>
            <a:off x="1524" y="703791"/>
            <a:ext cx="12188952" cy="0"/>
          </a:xfrm>
          <a:prstGeom prst="line">
            <a:avLst/>
          </a:prstGeom>
          <a:ln w="38100">
            <a:solidFill>
              <a:srgbClr val="E2C21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0890" y="987424"/>
            <a:ext cx="4151136" cy="1069975"/>
          </a:xfrm>
        </p:spPr>
        <p:txBody>
          <a:bodyPr anchor="t"/>
          <a:lstStyle>
            <a:lvl1pPr>
              <a:defRPr sz="3200" b="1" cap="small" baseline="0">
                <a:latin typeface="+mn-lt"/>
              </a:defRPr>
            </a:lvl1pPr>
          </a:lstStyle>
          <a:p>
            <a:r>
              <a:rPr lang="en-US" dirty="0" smtClean="0"/>
              <a:t>Click to edit Master title style</a:t>
            </a:r>
            <a:endParaRPr lang="es-MX" dirty="0"/>
          </a:p>
        </p:txBody>
      </p:sp>
      <p:sp>
        <p:nvSpPr>
          <p:cNvPr id="3" name="Picture Placeholder 2"/>
          <p:cNvSpPr>
            <a:spLocks noGrp="1"/>
          </p:cNvSpPr>
          <p:nvPr>
            <p:ph type="pic" idx="1"/>
          </p:nvPr>
        </p:nvSpPr>
        <p:spPr>
          <a:xfrm>
            <a:off x="5183187" y="987425"/>
            <a:ext cx="6387923" cy="51895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Text Placeholder 3"/>
          <p:cNvSpPr>
            <a:spLocks noGrp="1"/>
          </p:cNvSpPr>
          <p:nvPr>
            <p:ph type="body" sz="half" idx="2"/>
          </p:nvPr>
        </p:nvSpPr>
        <p:spPr>
          <a:xfrm>
            <a:off x="620890" y="2057399"/>
            <a:ext cx="4151136" cy="4119563"/>
          </a:xfrm>
        </p:spPr>
        <p:txBody>
          <a:bodyPr>
            <a:normAutofit/>
          </a:bodyPr>
          <a:lstStyle>
            <a:lvl1pPr marL="0" indent="0">
              <a:buNone/>
              <a:defRPr sz="24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9" name="Slide Number Placeholder 5"/>
          <p:cNvSpPr txBox="1">
            <a:spLocks/>
          </p:cNvSpPr>
          <p:nvPr userDrawn="1"/>
        </p:nvSpPr>
        <p:spPr>
          <a:xfrm>
            <a:off x="10665020" y="6355821"/>
            <a:ext cx="670560" cy="501650"/>
          </a:xfrm>
          <a:prstGeom prst="rect">
            <a:avLst/>
          </a:prstGeom>
          <a:solidFill>
            <a:srgbClr val="0B81BF"/>
          </a:solidFill>
        </p:spPr>
        <p:txBody>
          <a:bodyPr vert="horz" lIns="91440" tIns="45720" rIns="91440" bIns="45720" rtlCol="0" anchor="ctr"/>
          <a:lstStyle>
            <a:defPPr>
              <a:defRPr lang="es-MX"/>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EFF2A9-A6A6-4CC2-9CD2-4F9DD87F5EAE}" type="slidenum">
              <a:rPr lang="es-MX" smtClean="0"/>
              <a:pPr/>
              <a:t>‹#›</a:t>
            </a:fld>
            <a:endParaRPr lang="es-MX" dirty="0"/>
          </a:p>
        </p:txBody>
      </p:sp>
      <p:sp>
        <p:nvSpPr>
          <p:cNvPr id="10" name="Footer Placeholder 7"/>
          <p:cNvSpPr>
            <a:spLocks noGrp="1"/>
          </p:cNvSpPr>
          <p:nvPr>
            <p:ph type="ftr" sz="quarter" idx="11"/>
          </p:nvPr>
        </p:nvSpPr>
        <p:spPr>
          <a:xfrm>
            <a:off x="4038600" y="6356350"/>
            <a:ext cx="4114800" cy="365125"/>
          </a:xfrm>
        </p:spPr>
        <p:txBody>
          <a:bodyPr/>
          <a:lstStyle/>
          <a:p>
            <a:r>
              <a:rPr lang="es-MX" smtClean="0"/>
              <a:t>Footer Goes Here</a:t>
            </a:r>
            <a:endParaRPr lang="es-MX"/>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l="49778"/>
          <a:stretch/>
        </p:blipFill>
        <p:spPr>
          <a:xfrm>
            <a:off x="-3437" y="6176963"/>
            <a:ext cx="386506" cy="681037"/>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6125" y="6474690"/>
            <a:ext cx="4114800" cy="131956"/>
          </a:xfrm>
          <a:prstGeom prst="rect">
            <a:avLst/>
          </a:prstGeom>
        </p:spPr>
      </p:pic>
      <p:sp>
        <p:nvSpPr>
          <p:cNvPr id="14" name="Pentagon 13"/>
          <p:cNvSpPr/>
          <p:nvPr userDrawn="1"/>
        </p:nvSpPr>
        <p:spPr>
          <a:xfrm rot="5400000">
            <a:off x="10509949" y="-410826"/>
            <a:ext cx="601574" cy="1520748"/>
          </a:xfrm>
          <a:prstGeom prst="homePlate">
            <a:avLst>
              <a:gd name="adj" fmla="val 46613"/>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b="1" spc="300" dirty="0" smtClean="0">
                <a:solidFill>
                  <a:srgbClr val="E2C211"/>
                </a:solidFill>
                <a:latin typeface="Neutra Text TF SC" panose="02000000000000000000" pitchFamily="2" charset="0"/>
              </a:rPr>
              <a:t>- </a:t>
            </a:r>
            <a:r>
              <a:rPr lang="en-US" sz="1800" b="1" spc="300" dirty="0" err="1" smtClean="0">
                <a:latin typeface="Neutra Text SC" panose="02000000000000000000" pitchFamily="2" charset="0"/>
              </a:rPr>
              <a:t>TxLTAP</a:t>
            </a:r>
            <a:r>
              <a:rPr lang="en-US" sz="1800" b="1" spc="300" dirty="0" smtClean="0">
                <a:latin typeface="Neutra Text TF SC" panose="02000000000000000000" pitchFamily="2" charset="0"/>
              </a:rPr>
              <a:t> </a:t>
            </a:r>
            <a:r>
              <a:rPr lang="en-US" sz="1800" b="1" spc="300" dirty="0" smtClean="0">
                <a:solidFill>
                  <a:srgbClr val="E2C211"/>
                </a:solidFill>
                <a:latin typeface="Neutra Text TF SC" panose="02000000000000000000" pitchFamily="2" charset="0"/>
              </a:rPr>
              <a:t>-</a:t>
            </a:r>
            <a:endParaRPr lang="es-MX" sz="1800" b="1" spc="300" dirty="0">
              <a:solidFill>
                <a:srgbClr val="E2C211"/>
              </a:solidFill>
              <a:latin typeface="Neutra Text TF SC" panose="02000000000000000000" pitchFamily="2" charset="0"/>
            </a:endParaRPr>
          </a:p>
        </p:txBody>
      </p:sp>
    </p:spTree>
    <p:extLst>
      <p:ext uri="{BB962C8B-B14F-4D97-AF65-F5344CB8AC3E}">
        <p14:creationId xmlns:p14="http://schemas.microsoft.com/office/powerpoint/2010/main" val="700667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endParaRPr lang="es-MX"/>
          </a:p>
        </p:txBody>
      </p:sp>
      <p:sp>
        <p:nvSpPr>
          <p:cNvPr id="5" name="Footer Placeholder 4"/>
          <p:cNvSpPr>
            <a:spLocks noGrp="1"/>
          </p:cNvSpPr>
          <p:nvPr>
            <p:ph type="ftr" sz="quarter" idx="11"/>
          </p:nvPr>
        </p:nvSpPr>
        <p:spPr/>
        <p:txBody>
          <a:bodyPr/>
          <a:lstStyle/>
          <a:p>
            <a:r>
              <a:rPr lang="es-MX" smtClean="0"/>
              <a:t>Footer Goes Here</a:t>
            </a:r>
            <a:endParaRPr lang="es-MX"/>
          </a:p>
        </p:txBody>
      </p:sp>
      <p:sp>
        <p:nvSpPr>
          <p:cNvPr id="6" name="Slide Number Placeholder 5"/>
          <p:cNvSpPr>
            <a:spLocks noGrp="1"/>
          </p:cNvSpPr>
          <p:nvPr>
            <p:ph type="sldNum" sz="quarter" idx="12"/>
          </p:nvPr>
        </p:nvSpPr>
        <p:spPr/>
        <p:txBody>
          <a:bodyPr/>
          <a:lstStyle/>
          <a:p>
            <a:fld id="{3CEFF2A9-A6A6-4CC2-9CD2-4F9DD87F5EAE}" type="slidenum">
              <a:rPr lang="es-MX" smtClean="0"/>
              <a:t>‹#›</a:t>
            </a:fld>
            <a:endParaRPr lang="es-MX"/>
          </a:p>
        </p:txBody>
      </p:sp>
    </p:spTree>
    <p:extLst>
      <p:ext uri="{BB962C8B-B14F-4D97-AF65-F5344CB8AC3E}">
        <p14:creationId xmlns:p14="http://schemas.microsoft.com/office/powerpoint/2010/main" val="1737459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endParaRPr lang="es-MX"/>
          </a:p>
        </p:txBody>
      </p:sp>
      <p:sp>
        <p:nvSpPr>
          <p:cNvPr id="5" name="Footer Placeholder 4"/>
          <p:cNvSpPr>
            <a:spLocks noGrp="1"/>
          </p:cNvSpPr>
          <p:nvPr>
            <p:ph type="ftr" sz="quarter" idx="11"/>
          </p:nvPr>
        </p:nvSpPr>
        <p:spPr/>
        <p:txBody>
          <a:bodyPr/>
          <a:lstStyle/>
          <a:p>
            <a:r>
              <a:rPr lang="es-MX" smtClean="0"/>
              <a:t>Footer Goes Here</a:t>
            </a:r>
            <a:endParaRPr lang="es-MX"/>
          </a:p>
        </p:txBody>
      </p:sp>
      <p:sp>
        <p:nvSpPr>
          <p:cNvPr id="6" name="Slide Number Placeholder 5"/>
          <p:cNvSpPr>
            <a:spLocks noGrp="1"/>
          </p:cNvSpPr>
          <p:nvPr>
            <p:ph type="sldNum" sz="quarter" idx="12"/>
          </p:nvPr>
        </p:nvSpPr>
        <p:spPr/>
        <p:txBody>
          <a:bodyPr/>
          <a:lstStyle/>
          <a:p>
            <a:fld id="{3CEFF2A9-A6A6-4CC2-9CD2-4F9DD87F5EAE}" type="slidenum">
              <a:rPr lang="es-MX" smtClean="0"/>
              <a:t>‹#›</a:t>
            </a:fld>
            <a:endParaRPr lang="es-MX"/>
          </a:p>
        </p:txBody>
      </p:sp>
    </p:spTree>
    <p:extLst>
      <p:ext uri="{BB962C8B-B14F-4D97-AF65-F5344CB8AC3E}">
        <p14:creationId xmlns:p14="http://schemas.microsoft.com/office/powerpoint/2010/main" val="921707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588" y="3575814"/>
            <a:ext cx="12190412" cy="3282185"/>
          </a:xfrm>
        </p:spPr>
        <p:txBody>
          <a:bodyPr/>
          <a:lstStyle/>
          <a:p>
            <a:endParaRPr lang="es-MX" dirty="0"/>
          </a:p>
        </p:txBody>
      </p:sp>
      <p:sp>
        <p:nvSpPr>
          <p:cNvPr id="2" name="Title 1"/>
          <p:cNvSpPr>
            <a:spLocks noGrp="1"/>
          </p:cNvSpPr>
          <p:nvPr>
            <p:ph type="ctrTitle"/>
          </p:nvPr>
        </p:nvSpPr>
        <p:spPr>
          <a:xfrm>
            <a:off x="603250" y="1014275"/>
            <a:ext cx="10985500" cy="1343121"/>
          </a:xfrm>
        </p:spPr>
        <p:txBody>
          <a:bodyPr anchor="ctr">
            <a:noAutofit/>
          </a:bodyPr>
          <a:lstStyle>
            <a:lvl1pPr algn="ctr">
              <a:defRPr sz="6000" b="1" cap="all" normalizeH="0" baseline="0">
                <a:latin typeface="+mn-lt"/>
              </a:defRPr>
            </a:lvl1pPr>
          </a:lstStyle>
          <a:p>
            <a:r>
              <a:rPr lang="en-US" dirty="0" smtClean="0"/>
              <a:t>Click to edit Master title style</a:t>
            </a:r>
            <a:endParaRPr lang="es-MX" dirty="0"/>
          </a:p>
        </p:txBody>
      </p:sp>
      <p:sp>
        <p:nvSpPr>
          <p:cNvPr id="3" name="Subtitle 2"/>
          <p:cNvSpPr>
            <a:spLocks noGrp="1"/>
          </p:cNvSpPr>
          <p:nvPr>
            <p:ph type="subTitle" idx="1"/>
          </p:nvPr>
        </p:nvSpPr>
        <p:spPr>
          <a:xfrm>
            <a:off x="603250" y="2357397"/>
            <a:ext cx="10985500" cy="1008104"/>
          </a:xfrm>
        </p:spPr>
        <p:txBody>
          <a:bodyPr anchor="ctr">
            <a:normAutofit/>
          </a:bodyPr>
          <a:lstStyle>
            <a:lvl1pPr marL="0" indent="0" algn="ctr">
              <a:buNone/>
              <a:defRPr sz="3600" b="1" cap="small" normalizeH="0" baseline="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s-MX" dirty="0"/>
          </a:p>
        </p:txBody>
      </p:sp>
      <p:sp>
        <p:nvSpPr>
          <p:cNvPr id="16" name="Round Same Side Corner Rectangle 15"/>
          <p:cNvSpPr/>
          <p:nvPr userDrawn="1"/>
        </p:nvSpPr>
        <p:spPr>
          <a:xfrm rot="5400000">
            <a:off x="6078856" y="-2535756"/>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287218953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3457" y="844580"/>
            <a:ext cx="10974587" cy="801658"/>
          </a:xfrm>
        </p:spPr>
        <p:txBody>
          <a:bodyPr/>
          <a:lstStyle>
            <a:lvl1pPr algn="l">
              <a:defRPr b="1" cap="none" spc="300" normalizeH="0" baseline="0">
                <a:latin typeface="Calibri" panose="020F0502020204030204" pitchFamily="34" charset="0"/>
              </a:defRPr>
            </a:lvl1pPr>
          </a:lstStyle>
          <a:p>
            <a:r>
              <a:rPr lang="en-US" dirty="0" smtClean="0"/>
              <a:t>Click to edit Master title style</a:t>
            </a:r>
            <a:endParaRPr lang="es-MX" dirty="0"/>
          </a:p>
        </p:txBody>
      </p:sp>
      <p:sp>
        <p:nvSpPr>
          <p:cNvPr id="3" name="Content Placeholder 2"/>
          <p:cNvSpPr>
            <a:spLocks noGrp="1"/>
          </p:cNvSpPr>
          <p:nvPr>
            <p:ph idx="1"/>
          </p:nvPr>
        </p:nvSpPr>
        <p:spPr>
          <a:xfrm>
            <a:off x="613457" y="1825625"/>
            <a:ext cx="10974587" cy="4351338"/>
          </a:xfrm>
        </p:spPr>
        <p:txBody>
          <a:bodyPr>
            <a:normAutofit/>
          </a:bodyPr>
          <a:lstStyle>
            <a:lvl1pPr>
              <a:defRPr sz="3200">
                <a:latin typeface="+mn-lt"/>
              </a:defRPr>
            </a:lvl1pPr>
            <a:lvl2pPr>
              <a:defRPr sz="3200">
                <a:latin typeface="+mn-lt"/>
              </a:defRPr>
            </a:lvl2pPr>
            <a:lvl3pPr>
              <a:defRPr sz="3200">
                <a:latin typeface="+mn-lt"/>
              </a:defRPr>
            </a:lvl3pPr>
            <a:lvl4pPr>
              <a:defRPr sz="3200">
                <a:latin typeface="+mn-lt"/>
              </a:defRPr>
            </a:lvl4pPr>
            <a:lvl5pPr>
              <a:defRPr sz="32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18"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9"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21" name="Round Same Side Corner Rectangle 20"/>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64903276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0889" y="822335"/>
            <a:ext cx="10961511" cy="804672"/>
          </a:xfrm>
        </p:spPr>
        <p:txBody>
          <a:bodyPr>
            <a:normAutofit/>
          </a:bodyPr>
          <a:lstStyle>
            <a:lvl1pPr algn="ctr">
              <a:defRPr sz="4400" b="1" cap="none" baseline="0">
                <a:latin typeface="+mn-lt"/>
              </a:defRPr>
            </a:lvl1pPr>
          </a:lstStyle>
          <a:p>
            <a:r>
              <a:rPr lang="en-US" dirty="0" smtClean="0"/>
              <a:t>Click to edit Master title style</a:t>
            </a:r>
            <a:endParaRPr lang="es-MX" dirty="0"/>
          </a:p>
        </p:txBody>
      </p:sp>
      <p:sp>
        <p:nvSpPr>
          <p:cNvPr id="3" name="Content Placeholder 2"/>
          <p:cNvSpPr>
            <a:spLocks noGrp="1"/>
          </p:cNvSpPr>
          <p:nvPr>
            <p:ph sz="half" idx="1"/>
          </p:nvPr>
        </p:nvSpPr>
        <p:spPr>
          <a:xfrm>
            <a:off x="620889" y="1825625"/>
            <a:ext cx="539891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72200" y="1825625"/>
            <a:ext cx="5410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15"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6"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8" name="Round Same Side Corner Rectangle 17"/>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2495283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794104"/>
            <a:ext cx="10961511" cy="804672"/>
          </a:xfrm>
        </p:spPr>
        <p:txBody>
          <a:bodyPr/>
          <a:lstStyle/>
          <a:p>
            <a:r>
              <a:rPr lang="en-US" dirty="0" smtClean="0"/>
              <a:t>Click to edit Master title style</a:t>
            </a:r>
            <a:endParaRPr lang="es-MX" dirty="0"/>
          </a:p>
        </p:txBody>
      </p:sp>
      <p:sp>
        <p:nvSpPr>
          <p:cNvPr id="3" name="Text Placeholder 2"/>
          <p:cNvSpPr>
            <a:spLocks noGrp="1"/>
          </p:cNvSpPr>
          <p:nvPr>
            <p:ph type="body" idx="1"/>
          </p:nvPr>
        </p:nvSpPr>
        <p:spPr>
          <a:xfrm>
            <a:off x="609600" y="1681163"/>
            <a:ext cx="5387976" cy="823912"/>
          </a:xfrm>
        </p:spPr>
        <p:txBody>
          <a:bodyPr anchor="b">
            <a:normAutofit/>
          </a:bodyPr>
          <a:lstStyle>
            <a:lvl1pPr marL="0" indent="0">
              <a:buNone/>
              <a:defRPr sz="3200" b="1"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505075"/>
            <a:ext cx="5387976" cy="3684588"/>
          </a:xfrm>
        </p:spPr>
        <p:txBody>
          <a:bodyPr>
            <a:normAutofit/>
          </a:bodyPr>
          <a:lstStyle>
            <a:lvl1pPr>
              <a:defRPr sz="3000"/>
            </a:lvl1pPr>
            <a:lvl2pPr>
              <a:defRPr sz="3000"/>
            </a:lvl2pPr>
            <a:lvl3pPr>
              <a:defRPr sz="3000"/>
            </a:lvl3pPr>
            <a:lvl4pPr>
              <a:defRPr sz="3000"/>
            </a:lvl4pPr>
            <a:lvl5pPr>
              <a:defRPr sz="3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5" name="Text Placeholder 4"/>
          <p:cNvSpPr>
            <a:spLocks noGrp="1"/>
          </p:cNvSpPr>
          <p:nvPr>
            <p:ph type="body" sz="quarter" idx="3"/>
          </p:nvPr>
        </p:nvSpPr>
        <p:spPr>
          <a:xfrm>
            <a:off x="6172200" y="1681163"/>
            <a:ext cx="5398910" cy="823912"/>
          </a:xfrm>
        </p:spPr>
        <p:txBody>
          <a:bodyPr anchor="b">
            <a:normAutofit/>
          </a:bodyPr>
          <a:lstStyle>
            <a:lvl1pPr marL="0" indent="0">
              <a:buNone/>
              <a:defRPr sz="3200" b="1"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505075"/>
            <a:ext cx="5398910" cy="3684588"/>
          </a:xfrm>
        </p:spPr>
        <p:txBody>
          <a:bodyPr>
            <a:normAutofit/>
          </a:bodyPr>
          <a:lstStyle>
            <a:lvl1pPr>
              <a:defRPr sz="3000"/>
            </a:lvl1pPr>
            <a:lvl2pPr>
              <a:defRPr sz="3000"/>
            </a:lvl2pPr>
            <a:lvl3pPr>
              <a:defRPr sz="3000"/>
            </a:lvl3pPr>
            <a:lvl4pPr>
              <a:defRPr sz="3000"/>
            </a:lvl4pPr>
            <a:lvl5pPr>
              <a:defRPr sz="3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12" name="Footer Placeholder 4"/>
          <p:cNvSpPr>
            <a:spLocks noGrp="1"/>
          </p:cNvSpPr>
          <p:nvPr>
            <p:ph type="ftr" sz="quarter" idx="10"/>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3" name="Slide Number Placeholder 5"/>
          <p:cNvSpPr>
            <a:spLocks noGrp="1"/>
          </p:cNvSpPr>
          <p:nvPr>
            <p:ph type="sldNum" sz="quarter" idx="11"/>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5" name="Round Same Side Corner Rectangle 14"/>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288935848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8"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9"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1" name="Round Same Side Corner Rectangle 10"/>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227844691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6553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9" y="365125"/>
            <a:ext cx="11000509" cy="914400"/>
          </a:xfrm>
        </p:spPr>
        <p:txBody>
          <a:bodyPr/>
          <a:lstStyle>
            <a:lvl1pPr>
              <a:defRPr b="1" cap="all" spc="300" baseline="0"/>
            </a:lvl1pPr>
          </a:lstStyle>
          <a:p>
            <a:r>
              <a:rPr lang="en-US" dirty="0" smtClean="0"/>
              <a:t>Click to edit Master title style</a:t>
            </a:r>
            <a:endParaRPr lang="es-MX" dirty="0"/>
          </a:p>
        </p:txBody>
      </p:sp>
      <p:sp>
        <p:nvSpPr>
          <p:cNvPr id="3" name="Content Placeholder 2"/>
          <p:cNvSpPr>
            <a:spLocks noGrp="1"/>
          </p:cNvSpPr>
          <p:nvPr>
            <p:ph idx="1"/>
          </p:nvPr>
        </p:nvSpPr>
        <p:spPr>
          <a:xfrm>
            <a:off x="609600" y="1577252"/>
            <a:ext cx="11000508" cy="4759413"/>
          </a:xfrm>
        </p:spPr>
        <p:txBody>
          <a:bodyPr>
            <a:normAutofit/>
          </a:bodyPr>
          <a:lstStyle>
            <a:lvl1pPr>
              <a:defRPr sz="3600"/>
            </a:lvl1pPr>
            <a:lvl2pPr>
              <a:defRPr sz="3600"/>
            </a:lvl2pPr>
            <a:lvl3pPr>
              <a:defRPr sz="3600"/>
            </a:lvl3pPr>
            <a:lvl4pPr>
              <a:defRPr sz="3600"/>
            </a:lvl4pPr>
            <a:lvl5pPr>
              <a:defRPr sz="3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5" name="Footer Placeholder 4"/>
          <p:cNvSpPr>
            <a:spLocks noGrp="1"/>
          </p:cNvSpPr>
          <p:nvPr>
            <p:ph type="ftr" sz="quarter" idx="11"/>
          </p:nvPr>
        </p:nvSpPr>
        <p:spPr/>
        <p:txBody>
          <a:bodyPr/>
          <a:lstStyle/>
          <a:p>
            <a:r>
              <a:rPr lang="es-MX" smtClean="0"/>
              <a:t>Footer Goes Here</a:t>
            </a:r>
            <a:endParaRPr lang="es-MX"/>
          </a:p>
        </p:txBody>
      </p:sp>
      <p:sp>
        <p:nvSpPr>
          <p:cNvPr id="6" name="Slide Number Placeholder 5"/>
          <p:cNvSpPr>
            <a:spLocks noGrp="1"/>
          </p:cNvSpPr>
          <p:nvPr>
            <p:ph type="sldNum" sz="quarter" idx="12"/>
          </p:nvPr>
        </p:nvSpPr>
        <p:spPr>
          <a:xfrm>
            <a:off x="10488440" y="6355821"/>
            <a:ext cx="670560" cy="501650"/>
          </a:xfrm>
          <a:solidFill>
            <a:srgbClr val="0B81BF"/>
          </a:solidFill>
        </p:spPr>
        <p:txBody>
          <a:bodyPr/>
          <a:lstStyle>
            <a:lvl1pPr algn="ctr">
              <a:defRPr sz="1400">
                <a:solidFill>
                  <a:schemeClr val="bg1"/>
                </a:solidFill>
              </a:defRPr>
            </a:lvl1pPr>
          </a:lstStyle>
          <a:p>
            <a:fld id="{3CEFF2A9-A6A6-4CC2-9CD2-4F9DD87F5EAE}" type="slidenum">
              <a:rPr lang="es-MX" smtClean="0"/>
              <a:pPr/>
              <a:t>‹#›</a:t>
            </a:fld>
            <a:endParaRPr lang="es-MX" dirty="0"/>
          </a:p>
        </p:txBody>
      </p:sp>
      <p:cxnSp>
        <p:nvCxnSpPr>
          <p:cNvPr id="7" name="Straight Connector 6"/>
          <p:cNvCxnSpPr/>
          <p:nvPr userDrawn="1"/>
        </p:nvCxnSpPr>
        <p:spPr>
          <a:xfrm>
            <a:off x="609600" y="1284665"/>
            <a:ext cx="10881360" cy="0"/>
          </a:xfrm>
          <a:prstGeom prst="line">
            <a:avLst/>
          </a:prstGeom>
          <a:ln w="38100">
            <a:solidFill>
              <a:srgbClr val="E2C21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l="49778"/>
          <a:stretch/>
        </p:blipFill>
        <p:spPr>
          <a:xfrm>
            <a:off x="-3437" y="6176963"/>
            <a:ext cx="386506" cy="681037"/>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6125" y="6474690"/>
            <a:ext cx="4114800" cy="131956"/>
          </a:xfrm>
          <a:prstGeom prst="rect">
            <a:avLst/>
          </a:prstGeom>
        </p:spPr>
      </p:pic>
      <p:sp>
        <p:nvSpPr>
          <p:cNvPr id="11" name="Pentagon 10"/>
          <p:cNvSpPr/>
          <p:nvPr userDrawn="1"/>
        </p:nvSpPr>
        <p:spPr>
          <a:xfrm rot="5400000">
            <a:off x="10553177" y="-214506"/>
            <a:ext cx="601574" cy="1520748"/>
          </a:xfrm>
          <a:prstGeom prst="homePlate">
            <a:avLst>
              <a:gd name="adj" fmla="val 46613"/>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b="1" spc="300" dirty="0" smtClean="0">
                <a:solidFill>
                  <a:srgbClr val="E2C211"/>
                </a:solidFill>
                <a:latin typeface="Neutra Text TF SC" panose="02000000000000000000" pitchFamily="2" charset="0"/>
              </a:rPr>
              <a:t>- </a:t>
            </a:r>
            <a:r>
              <a:rPr lang="en-US" sz="1800" b="1" spc="300" dirty="0" err="1" smtClean="0">
                <a:latin typeface="Neutra Text SC" panose="02000000000000000000" pitchFamily="2" charset="0"/>
              </a:rPr>
              <a:t>TxLTAP</a:t>
            </a:r>
            <a:r>
              <a:rPr lang="en-US" sz="1800" b="1" spc="300" dirty="0" smtClean="0">
                <a:latin typeface="Neutra Text TF SC" panose="02000000000000000000" pitchFamily="2" charset="0"/>
              </a:rPr>
              <a:t> </a:t>
            </a:r>
            <a:r>
              <a:rPr lang="en-US" sz="1800" b="1" spc="300" dirty="0" smtClean="0">
                <a:solidFill>
                  <a:srgbClr val="E2C211"/>
                </a:solidFill>
                <a:latin typeface="Neutra Text TF SC" panose="02000000000000000000" pitchFamily="2" charset="0"/>
              </a:rPr>
              <a:t>-</a:t>
            </a:r>
            <a:endParaRPr lang="es-MX" sz="1800" b="1" spc="300" dirty="0">
              <a:solidFill>
                <a:srgbClr val="E2C211"/>
              </a:solidFill>
              <a:latin typeface="Neutra Text TF SC" panose="02000000000000000000" pitchFamily="2" charset="0"/>
            </a:endParaRPr>
          </a:p>
        </p:txBody>
      </p:sp>
      <p:sp>
        <p:nvSpPr>
          <p:cNvPr id="4" name="Rectangle 3"/>
          <p:cNvSpPr/>
          <p:nvPr userDrawn="1"/>
        </p:nvSpPr>
        <p:spPr>
          <a:xfrm>
            <a:off x="-3437" y="-1"/>
            <a:ext cx="12195437" cy="359985"/>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13770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4856" y="987424"/>
            <a:ext cx="4157170" cy="1069975"/>
          </a:xfrm>
        </p:spPr>
        <p:txBody>
          <a:bodyPr anchor="b">
            <a:normAutofit/>
          </a:bodyPr>
          <a:lstStyle>
            <a:lvl1pPr>
              <a:defRPr sz="3000"/>
            </a:lvl1pPr>
          </a:lstStyle>
          <a:p>
            <a:r>
              <a:rPr lang="en-US" dirty="0" smtClean="0"/>
              <a:t>Click to edit Master title style</a:t>
            </a:r>
            <a:endParaRPr lang="es-MX" dirty="0"/>
          </a:p>
        </p:txBody>
      </p:sp>
      <p:sp>
        <p:nvSpPr>
          <p:cNvPr id="3" name="Content Placeholder 2"/>
          <p:cNvSpPr>
            <a:spLocks noGrp="1"/>
          </p:cNvSpPr>
          <p:nvPr>
            <p:ph idx="1"/>
          </p:nvPr>
        </p:nvSpPr>
        <p:spPr>
          <a:xfrm>
            <a:off x="5183188" y="987425"/>
            <a:ext cx="6399212" cy="5165019"/>
          </a:xfrm>
        </p:spPr>
        <p:txBody>
          <a:bodyPr>
            <a:normAutofit/>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4" name="Text Placeholder 3"/>
          <p:cNvSpPr>
            <a:spLocks noGrp="1"/>
          </p:cNvSpPr>
          <p:nvPr>
            <p:ph type="body" sz="half" idx="2"/>
          </p:nvPr>
        </p:nvSpPr>
        <p:spPr>
          <a:xfrm>
            <a:off x="614856" y="2057400"/>
            <a:ext cx="4157170" cy="409504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0"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1"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3" name="Round Same Side Corner Rectangle 12"/>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262999993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4856" y="987424"/>
            <a:ext cx="4157170" cy="1069975"/>
          </a:xfrm>
        </p:spPr>
        <p:txBody>
          <a:bodyPr anchor="b"/>
          <a:lstStyle>
            <a:lvl1pPr>
              <a:defRPr sz="3200"/>
            </a:lvl1pPr>
          </a:lstStyle>
          <a:p>
            <a:r>
              <a:rPr lang="en-US" dirty="0" smtClean="0"/>
              <a:t>Click to edit Master title style</a:t>
            </a:r>
            <a:endParaRPr lang="es-MX" dirty="0"/>
          </a:p>
        </p:txBody>
      </p:sp>
      <p:sp>
        <p:nvSpPr>
          <p:cNvPr id="3" name="Picture Placeholder 2"/>
          <p:cNvSpPr>
            <a:spLocks noGrp="1"/>
          </p:cNvSpPr>
          <p:nvPr>
            <p:ph type="pic" idx="1"/>
          </p:nvPr>
        </p:nvSpPr>
        <p:spPr>
          <a:xfrm>
            <a:off x="5183188" y="987425"/>
            <a:ext cx="6399212" cy="51988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Text Placeholder 3"/>
          <p:cNvSpPr>
            <a:spLocks noGrp="1"/>
          </p:cNvSpPr>
          <p:nvPr>
            <p:ph type="body" sz="half" idx="2"/>
          </p:nvPr>
        </p:nvSpPr>
        <p:spPr>
          <a:xfrm>
            <a:off x="614856" y="2057399"/>
            <a:ext cx="4157170" cy="4128912"/>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0"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1"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3" name="Round Same Side Corner Rectangle 12"/>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193421486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9"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0"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2" name="Round Same Side Corner Rectangle 11"/>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36152828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9"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0"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2" name="Round Same Side Corner Rectangle 11"/>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194113704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a:xfrm>
            <a:off x="609600" y="6356351"/>
            <a:ext cx="2844800" cy="365125"/>
          </a:xfrm>
          <a:prstGeom prst="rect">
            <a:avLst/>
          </a:prstGeom>
        </p:spPr>
        <p:txBody>
          <a:bodyPr/>
          <a:lstStyle/>
          <a:p>
            <a:fld id="{EEC88721-192B-4648-972E-BC8C96583D79}" type="datetimeFigureOut">
              <a:rPr lang="en-US" smtClean="0">
                <a:solidFill>
                  <a:prstClr val="white"/>
                </a:solidFill>
              </a:rPr>
              <a:pPr/>
              <a:t>8/22/2018</a:t>
            </a:fld>
            <a:endParaRPr lang="en-US" dirty="0">
              <a:solidFill>
                <a:prstClr val="white"/>
              </a:solidFill>
            </a:endParaRPr>
          </a:p>
        </p:txBody>
      </p:sp>
      <p:sp>
        <p:nvSpPr>
          <p:cNvPr id="19" name="Footer Placeholder 18"/>
          <p:cNvSpPr>
            <a:spLocks noGrp="1"/>
          </p:cNvSpPr>
          <p:nvPr>
            <p:ph type="ftr" sz="quarter" idx="11"/>
          </p:nvPr>
        </p:nvSpPr>
        <p:spPr>
          <a:xfrm>
            <a:off x="3556000" y="6356351"/>
            <a:ext cx="4470400" cy="365125"/>
          </a:xfrm>
          <a:prstGeom prst="rect">
            <a:avLst/>
          </a:prstGeom>
        </p:spPr>
        <p:txBody>
          <a:bodyPr/>
          <a:lstStyle/>
          <a:p>
            <a:endParaRPr lang="en-US" dirty="0">
              <a:solidFill>
                <a:prstClr val="white"/>
              </a:solidFill>
            </a:endParaRPr>
          </a:p>
        </p:txBody>
      </p:sp>
      <p:sp>
        <p:nvSpPr>
          <p:cNvPr id="27" name="Slide Number Placeholder 26"/>
          <p:cNvSpPr>
            <a:spLocks noGrp="1"/>
          </p:cNvSpPr>
          <p:nvPr>
            <p:ph type="sldNum" sz="quarter" idx="12"/>
          </p:nvPr>
        </p:nvSpPr>
        <p:spPr>
          <a:xfrm>
            <a:off x="10566400" y="6356351"/>
            <a:ext cx="1016000" cy="365125"/>
          </a:xfrm>
          <a:prstGeom prst="rect">
            <a:avLst/>
          </a:prstGeom>
        </p:spPr>
        <p:txBody>
          <a:bodyPr/>
          <a:lstStyle/>
          <a:p>
            <a:fld id="{06D2E7DF-3F6F-403A-BAC9-0DD0C31D8324}"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559361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588" y="3575814"/>
            <a:ext cx="12190412" cy="3282185"/>
          </a:xfrm>
        </p:spPr>
        <p:txBody>
          <a:bodyPr/>
          <a:lstStyle/>
          <a:p>
            <a:endParaRPr lang="es-MX" dirty="0"/>
          </a:p>
        </p:txBody>
      </p:sp>
      <p:sp>
        <p:nvSpPr>
          <p:cNvPr id="2" name="Title 1"/>
          <p:cNvSpPr>
            <a:spLocks noGrp="1"/>
          </p:cNvSpPr>
          <p:nvPr>
            <p:ph type="ctrTitle"/>
          </p:nvPr>
        </p:nvSpPr>
        <p:spPr>
          <a:xfrm>
            <a:off x="603250" y="1014275"/>
            <a:ext cx="10985500" cy="1343121"/>
          </a:xfrm>
        </p:spPr>
        <p:txBody>
          <a:bodyPr anchor="ctr">
            <a:noAutofit/>
          </a:bodyPr>
          <a:lstStyle>
            <a:lvl1pPr algn="ctr">
              <a:defRPr sz="6000" b="1" cap="all" normalizeH="0" baseline="0">
                <a:latin typeface="+mn-lt"/>
              </a:defRPr>
            </a:lvl1pPr>
          </a:lstStyle>
          <a:p>
            <a:r>
              <a:rPr lang="en-US" dirty="0" smtClean="0"/>
              <a:t>Click to edit Master title style</a:t>
            </a:r>
            <a:endParaRPr lang="es-MX" dirty="0"/>
          </a:p>
        </p:txBody>
      </p:sp>
      <p:sp>
        <p:nvSpPr>
          <p:cNvPr id="3" name="Subtitle 2"/>
          <p:cNvSpPr>
            <a:spLocks noGrp="1"/>
          </p:cNvSpPr>
          <p:nvPr>
            <p:ph type="subTitle" idx="1"/>
          </p:nvPr>
        </p:nvSpPr>
        <p:spPr>
          <a:xfrm>
            <a:off x="603250" y="2357397"/>
            <a:ext cx="10985500" cy="1008104"/>
          </a:xfrm>
        </p:spPr>
        <p:txBody>
          <a:bodyPr anchor="ctr">
            <a:normAutofit/>
          </a:bodyPr>
          <a:lstStyle>
            <a:lvl1pPr marL="0" indent="0" algn="ctr">
              <a:buNone/>
              <a:defRPr sz="3600" b="1" cap="small" normalizeH="0" baseline="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s-MX" dirty="0"/>
          </a:p>
        </p:txBody>
      </p:sp>
      <p:sp>
        <p:nvSpPr>
          <p:cNvPr id="16" name="Round Same Side Corner Rectangle 15"/>
          <p:cNvSpPr/>
          <p:nvPr userDrawn="1"/>
        </p:nvSpPr>
        <p:spPr>
          <a:xfrm rot="5400000">
            <a:off x="6078856" y="-2535756"/>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168668971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3457" y="844580"/>
            <a:ext cx="10974587" cy="801658"/>
          </a:xfrm>
        </p:spPr>
        <p:txBody>
          <a:bodyPr/>
          <a:lstStyle>
            <a:lvl1pPr algn="l">
              <a:defRPr b="1" cap="none" spc="300" normalizeH="0" baseline="0">
                <a:latin typeface="Calibri" panose="020F0502020204030204" pitchFamily="34" charset="0"/>
              </a:defRPr>
            </a:lvl1pPr>
          </a:lstStyle>
          <a:p>
            <a:r>
              <a:rPr lang="en-US" dirty="0" smtClean="0"/>
              <a:t>Click to edit Master title style</a:t>
            </a:r>
            <a:endParaRPr lang="es-MX" dirty="0"/>
          </a:p>
        </p:txBody>
      </p:sp>
      <p:sp>
        <p:nvSpPr>
          <p:cNvPr id="3" name="Content Placeholder 2"/>
          <p:cNvSpPr>
            <a:spLocks noGrp="1"/>
          </p:cNvSpPr>
          <p:nvPr>
            <p:ph idx="1"/>
          </p:nvPr>
        </p:nvSpPr>
        <p:spPr>
          <a:xfrm>
            <a:off x="613457" y="1825625"/>
            <a:ext cx="10974587" cy="4351338"/>
          </a:xfrm>
        </p:spPr>
        <p:txBody>
          <a:bodyPr>
            <a:normAutofit/>
          </a:bodyPr>
          <a:lstStyle>
            <a:lvl1pPr>
              <a:defRPr sz="3200">
                <a:latin typeface="+mn-lt"/>
              </a:defRPr>
            </a:lvl1pPr>
            <a:lvl2pPr>
              <a:defRPr sz="3200">
                <a:latin typeface="+mn-lt"/>
              </a:defRPr>
            </a:lvl2pPr>
            <a:lvl3pPr>
              <a:defRPr sz="3200">
                <a:latin typeface="+mn-lt"/>
              </a:defRPr>
            </a:lvl3pPr>
            <a:lvl4pPr>
              <a:defRPr sz="3200">
                <a:latin typeface="+mn-lt"/>
              </a:defRPr>
            </a:lvl4pPr>
            <a:lvl5pPr>
              <a:defRPr sz="32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18"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9"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21" name="Round Same Side Corner Rectangle 20"/>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303035549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0889" y="822335"/>
            <a:ext cx="10961511" cy="804672"/>
          </a:xfrm>
        </p:spPr>
        <p:txBody>
          <a:bodyPr>
            <a:normAutofit/>
          </a:bodyPr>
          <a:lstStyle>
            <a:lvl1pPr algn="ctr">
              <a:defRPr sz="4400" b="1" cap="none" baseline="0">
                <a:latin typeface="+mn-lt"/>
              </a:defRPr>
            </a:lvl1pPr>
          </a:lstStyle>
          <a:p>
            <a:r>
              <a:rPr lang="en-US" dirty="0" smtClean="0"/>
              <a:t>Click to edit Master title style</a:t>
            </a:r>
            <a:endParaRPr lang="es-MX" dirty="0"/>
          </a:p>
        </p:txBody>
      </p:sp>
      <p:sp>
        <p:nvSpPr>
          <p:cNvPr id="3" name="Content Placeholder 2"/>
          <p:cNvSpPr>
            <a:spLocks noGrp="1"/>
          </p:cNvSpPr>
          <p:nvPr>
            <p:ph sz="half" idx="1"/>
          </p:nvPr>
        </p:nvSpPr>
        <p:spPr>
          <a:xfrm>
            <a:off x="620889" y="1825625"/>
            <a:ext cx="539891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72200" y="1825625"/>
            <a:ext cx="5410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15"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6"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8" name="Round Same Side Corner Rectangle 17"/>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320220329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794104"/>
            <a:ext cx="10961511" cy="804672"/>
          </a:xfrm>
        </p:spPr>
        <p:txBody>
          <a:bodyPr/>
          <a:lstStyle/>
          <a:p>
            <a:r>
              <a:rPr lang="en-US" dirty="0" smtClean="0"/>
              <a:t>Click to edit Master title style</a:t>
            </a:r>
            <a:endParaRPr lang="es-MX" dirty="0"/>
          </a:p>
        </p:txBody>
      </p:sp>
      <p:sp>
        <p:nvSpPr>
          <p:cNvPr id="3" name="Text Placeholder 2"/>
          <p:cNvSpPr>
            <a:spLocks noGrp="1"/>
          </p:cNvSpPr>
          <p:nvPr>
            <p:ph type="body" idx="1"/>
          </p:nvPr>
        </p:nvSpPr>
        <p:spPr>
          <a:xfrm>
            <a:off x="609600" y="1681163"/>
            <a:ext cx="5387976" cy="823912"/>
          </a:xfrm>
        </p:spPr>
        <p:txBody>
          <a:bodyPr anchor="b">
            <a:normAutofit/>
          </a:bodyPr>
          <a:lstStyle>
            <a:lvl1pPr marL="0" indent="0">
              <a:buNone/>
              <a:defRPr sz="3200" b="1"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505075"/>
            <a:ext cx="5387976" cy="3684588"/>
          </a:xfrm>
        </p:spPr>
        <p:txBody>
          <a:bodyPr>
            <a:normAutofit/>
          </a:bodyPr>
          <a:lstStyle>
            <a:lvl1pPr>
              <a:defRPr sz="3000"/>
            </a:lvl1pPr>
            <a:lvl2pPr>
              <a:defRPr sz="3000"/>
            </a:lvl2pPr>
            <a:lvl3pPr>
              <a:defRPr sz="3000"/>
            </a:lvl3pPr>
            <a:lvl4pPr>
              <a:defRPr sz="3000"/>
            </a:lvl4pPr>
            <a:lvl5pPr>
              <a:defRPr sz="3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5" name="Text Placeholder 4"/>
          <p:cNvSpPr>
            <a:spLocks noGrp="1"/>
          </p:cNvSpPr>
          <p:nvPr>
            <p:ph type="body" sz="quarter" idx="3"/>
          </p:nvPr>
        </p:nvSpPr>
        <p:spPr>
          <a:xfrm>
            <a:off x="6172200" y="1681163"/>
            <a:ext cx="5398910" cy="823912"/>
          </a:xfrm>
        </p:spPr>
        <p:txBody>
          <a:bodyPr anchor="b">
            <a:normAutofit/>
          </a:bodyPr>
          <a:lstStyle>
            <a:lvl1pPr marL="0" indent="0">
              <a:buNone/>
              <a:defRPr sz="3200" b="1"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505075"/>
            <a:ext cx="5398910" cy="3684588"/>
          </a:xfrm>
        </p:spPr>
        <p:txBody>
          <a:bodyPr>
            <a:normAutofit/>
          </a:bodyPr>
          <a:lstStyle>
            <a:lvl1pPr>
              <a:defRPr sz="3000"/>
            </a:lvl1pPr>
            <a:lvl2pPr>
              <a:defRPr sz="3000"/>
            </a:lvl2pPr>
            <a:lvl3pPr>
              <a:defRPr sz="3000"/>
            </a:lvl3pPr>
            <a:lvl4pPr>
              <a:defRPr sz="3000"/>
            </a:lvl4pPr>
            <a:lvl5pPr>
              <a:defRPr sz="3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12" name="Footer Placeholder 4"/>
          <p:cNvSpPr>
            <a:spLocks noGrp="1"/>
          </p:cNvSpPr>
          <p:nvPr>
            <p:ph type="ftr" sz="quarter" idx="10"/>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3" name="Slide Number Placeholder 5"/>
          <p:cNvSpPr>
            <a:spLocks noGrp="1"/>
          </p:cNvSpPr>
          <p:nvPr>
            <p:ph type="sldNum" sz="quarter" idx="11"/>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5" name="Round Same Side Corner Rectangle 14"/>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23513232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8"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9"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1" name="Round Same Side Corner Rectangle 10"/>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12819809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email">
            <a:alphaModFix amt="25000"/>
            <a:duotone>
              <a:prstClr val="black"/>
              <a:schemeClr val="accent3">
                <a:tint val="45000"/>
                <a:satMod val="400000"/>
              </a:schemeClr>
            </a:duotone>
            <a:lum/>
            <a:extLst>
              <a:ext uri="{28A0092B-C50C-407E-A947-70E740481C1C}">
                <a14:useLocalDpi xmlns:a14="http://schemas.microsoft.com/office/drawing/2010/main"/>
              </a:ext>
            </a:extLst>
          </a:blip>
          <a:srcRect/>
          <a:stretch>
            <a:fillRect t="-35000" b="-3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9" y="365125"/>
            <a:ext cx="10986655" cy="914400"/>
          </a:xfrm>
        </p:spPr>
        <p:txBody>
          <a:bodyPr/>
          <a:lstStyle>
            <a:lvl1pPr>
              <a:defRPr b="1" cap="all" spc="300" baseline="0"/>
            </a:lvl1pPr>
          </a:lstStyle>
          <a:p>
            <a:r>
              <a:rPr lang="en-US" dirty="0" smtClean="0"/>
              <a:t>Click to edit Master title style</a:t>
            </a:r>
            <a:endParaRPr lang="es-MX" dirty="0"/>
          </a:p>
        </p:txBody>
      </p:sp>
      <p:sp>
        <p:nvSpPr>
          <p:cNvPr id="3" name="Content Placeholder 2"/>
          <p:cNvSpPr>
            <a:spLocks noGrp="1"/>
          </p:cNvSpPr>
          <p:nvPr>
            <p:ph idx="1"/>
          </p:nvPr>
        </p:nvSpPr>
        <p:spPr>
          <a:xfrm>
            <a:off x="609600" y="1577252"/>
            <a:ext cx="10986654" cy="4759413"/>
          </a:xfrm>
        </p:spPr>
        <p:txBody>
          <a:bodyPr>
            <a:normAutofit/>
          </a:bodyPr>
          <a:lstStyle>
            <a:lvl1pPr>
              <a:defRPr sz="3600"/>
            </a:lvl1pPr>
            <a:lvl2pPr>
              <a:defRPr sz="3600"/>
            </a:lvl2pPr>
            <a:lvl3pPr>
              <a:defRPr sz="3600"/>
            </a:lvl3pPr>
            <a:lvl4pPr>
              <a:defRPr sz="3600"/>
            </a:lvl4pPr>
            <a:lvl5pPr>
              <a:defRPr sz="3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5" name="Footer Placeholder 4"/>
          <p:cNvSpPr>
            <a:spLocks noGrp="1"/>
          </p:cNvSpPr>
          <p:nvPr>
            <p:ph type="ftr" sz="quarter" idx="11"/>
          </p:nvPr>
        </p:nvSpPr>
        <p:spPr/>
        <p:txBody>
          <a:bodyPr/>
          <a:lstStyle/>
          <a:p>
            <a:r>
              <a:rPr lang="es-MX" smtClean="0"/>
              <a:t>Footer Goes Here</a:t>
            </a:r>
            <a:endParaRPr lang="es-MX"/>
          </a:p>
        </p:txBody>
      </p:sp>
      <p:sp>
        <p:nvSpPr>
          <p:cNvPr id="6" name="Slide Number Placeholder 5"/>
          <p:cNvSpPr>
            <a:spLocks noGrp="1"/>
          </p:cNvSpPr>
          <p:nvPr>
            <p:ph type="sldNum" sz="quarter" idx="12"/>
          </p:nvPr>
        </p:nvSpPr>
        <p:spPr>
          <a:xfrm>
            <a:off x="10488446" y="6355821"/>
            <a:ext cx="670560" cy="501650"/>
          </a:xfrm>
          <a:solidFill>
            <a:srgbClr val="0B81BF"/>
          </a:solidFill>
        </p:spPr>
        <p:txBody>
          <a:bodyPr/>
          <a:lstStyle>
            <a:lvl1pPr algn="ctr">
              <a:defRPr sz="1400">
                <a:solidFill>
                  <a:schemeClr val="bg1"/>
                </a:solidFill>
              </a:defRPr>
            </a:lvl1pPr>
          </a:lstStyle>
          <a:p>
            <a:fld id="{3CEFF2A9-A6A6-4CC2-9CD2-4F9DD87F5EAE}" type="slidenum">
              <a:rPr lang="es-MX" smtClean="0"/>
              <a:pPr/>
              <a:t>‹#›</a:t>
            </a:fld>
            <a:endParaRPr lang="es-MX" dirty="0"/>
          </a:p>
        </p:txBody>
      </p:sp>
      <p:cxnSp>
        <p:nvCxnSpPr>
          <p:cNvPr id="7" name="Straight Connector 6"/>
          <p:cNvCxnSpPr/>
          <p:nvPr userDrawn="1"/>
        </p:nvCxnSpPr>
        <p:spPr>
          <a:xfrm>
            <a:off x="609600" y="1284665"/>
            <a:ext cx="10881360" cy="0"/>
          </a:xfrm>
          <a:prstGeom prst="line">
            <a:avLst/>
          </a:prstGeom>
          <a:ln w="38100">
            <a:solidFill>
              <a:srgbClr val="E2C21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l="49778"/>
          <a:stretch/>
        </p:blipFill>
        <p:spPr>
          <a:xfrm>
            <a:off x="-3437" y="6176963"/>
            <a:ext cx="386506" cy="681037"/>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6125" y="6474690"/>
            <a:ext cx="4114800" cy="131956"/>
          </a:xfrm>
          <a:prstGeom prst="rect">
            <a:avLst/>
          </a:prstGeom>
        </p:spPr>
      </p:pic>
      <p:sp>
        <p:nvSpPr>
          <p:cNvPr id="11" name="Pentagon 10"/>
          <p:cNvSpPr/>
          <p:nvPr userDrawn="1"/>
        </p:nvSpPr>
        <p:spPr>
          <a:xfrm rot="5400000">
            <a:off x="10553180" y="-214506"/>
            <a:ext cx="601574" cy="1520748"/>
          </a:xfrm>
          <a:prstGeom prst="homePlate">
            <a:avLst>
              <a:gd name="adj" fmla="val 46613"/>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b="1" spc="300" dirty="0" smtClean="0">
                <a:solidFill>
                  <a:srgbClr val="E2C211"/>
                </a:solidFill>
                <a:latin typeface="Neutra Text TF SC" panose="02000000000000000000" pitchFamily="2" charset="0"/>
              </a:rPr>
              <a:t>- </a:t>
            </a:r>
            <a:r>
              <a:rPr lang="en-US" sz="1800" b="1" spc="300" dirty="0" err="1" smtClean="0">
                <a:latin typeface="Neutra Text SC" panose="02000000000000000000" pitchFamily="2" charset="0"/>
              </a:rPr>
              <a:t>TxLTAP</a:t>
            </a:r>
            <a:r>
              <a:rPr lang="en-US" sz="1800" b="1" spc="300" dirty="0" smtClean="0">
                <a:latin typeface="Neutra Text TF SC" panose="02000000000000000000" pitchFamily="2" charset="0"/>
              </a:rPr>
              <a:t> </a:t>
            </a:r>
            <a:r>
              <a:rPr lang="en-US" sz="1800" b="1" spc="300" dirty="0" smtClean="0">
                <a:solidFill>
                  <a:srgbClr val="E2C211"/>
                </a:solidFill>
                <a:latin typeface="Neutra Text TF SC" panose="02000000000000000000" pitchFamily="2" charset="0"/>
              </a:rPr>
              <a:t>-</a:t>
            </a:r>
            <a:endParaRPr lang="es-MX" sz="1800" b="1" spc="300" dirty="0">
              <a:solidFill>
                <a:srgbClr val="E2C211"/>
              </a:solidFill>
              <a:latin typeface="Neutra Text TF SC" panose="02000000000000000000" pitchFamily="2" charset="0"/>
            </a:endParaRPr>
          </a:p>
        </p:txBody>
      </p:sp>
      <p:sp>
        <p:nvSpPr>
          <p:cNvPr id="4" name="Rectangle 3"/>
          <p:cNvSpPr/>
          <p:nvPr userDrawn="1"/>
        </p:nvSpPr>
        <p:spPr>
          <a:xfrm>
            <a:off x="-3437" y="-1"/>
            <a:ext cx="12195437" cy="359985"/>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193407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66779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4856" y="987424"/>
            <a:ext cx="4157170" cy="1069975"/>
          </a:xfrm>
        </p:spPr>
        <p:txBody>
          <a:bodyPr anchor="b">
            <a:normAutofit/>
          </a:bodyPr>
          <a:lstStyle>
            <a:lvl1pPr>
              <a:defRPr sz="3000"/>
            </a:lvl1pPr>
          </a:lstStyle>
          <a:p>
            <a:r>
              <a:rPr lang="en-US" dirty="0" smtClean="0"/>
              <a:t>Click to edit Master title style</a:t>
            </a:r>
            <a:endParaRPr lang="es-MX" dirty="0"/>
          </a:p>
        </p:txBody>
      </p:sp>
      <p:sp>
        <p:nvSpPr>
          <p:cNvPr id="3" name="Content Placeholder 2"/>
          <p:cNvSpPr>
            <a:spLocks noGrp="1"/>
          </p:cNvSpPr>
          <p:nvPr>
            <p:ph idx="1"/>
          </p:nvPr>
        </p:nvSpPr>
        <p:spPr>
          <a:xfrm>
            <a:off x="5183188" y="987425"/>
            <a:ext cx="6399212" cy="5165019"/>
          </a:xfrm>
        </p:spPr>
        <p:txBody>
          <a:bodyPr>
            <a:normAutofit/>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4" name="Text Placeholder 3"/>
          <p:cNvSpPr>
            <a:spLocks noGrp="1"/>
          </p:cNvSpPr>
          <p:nvPr>
            <p:ph type="body" sz="half" idx="2"/>
          </p:nvPr>
        </p:nvSpPr>
        <p:spPr>
          <a:xfrm>
            <a:off x="614856" y="2057400"/>
            <a:ext cx="4157170" cy="409504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0"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1"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3" name="Round Same Side Corner Rectangle 12"/>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171016205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4856" y="987424"/>
            <a:ext cx="4157170" cy="1069975"/>
          </a:xfrm>
        </p:spPr>
        <p:txBody>
          <a:bodyPr anchor="b"/>
          <a:lstStyle>
            <a:lvl1pPr>
              <a:defRPr sz="3200"/>
            </a:lvl1pPr>
          </a:lstStyle>
          <a:p>
            <a:r>
              <a:rPr lang="en-US" dirty="0" smtClean="0"/>
              <a:t>Click to edit Master title style</a:t>
            </a:r>
            <a:endParaRPr lang="es-MX" dirty="0"/>
          </a:p>
        </p:txBody>
      </p:sp>
      <p:sp>
        <p:nvSpPr>
          <p:cNvPr id="3" name="Picture Placeholder 2"/>
          <p:cNvSpPr>
            <a:spLocks noGrp="1"/>
          </p:cNvSpPr>
          <p:nvPr>
            <p:ph type="pic" idx="1"/>
          </p:nvPr>
        </p:nvSpPr>
        <p:spPr>
          <a:xfrm>
            <a:off x="5183188" y="987425"/>
            <a:ext cx="6399212" cy="51988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Text Placeholder 3"/>
          <p:cNvSpPr>
            <a:spLocks noGrp="1"/>
          </p:cNvSpPr>
          <p:nvPr>
            <p:ph type="body" sz="half" idx="2"/>
          </p:nvPr>
        </p:nvSpPr>
        <p:spPr>
          <a:xfrm>
            <a:off x="614856" y="2057399"/>
            <a:ext cx="4157170" cy="4128912"/>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0"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1"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3" name="Round Same Side Corner Rectangle 12"/>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127977064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9"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0"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2" name="Round Same Side Corner Rectangle 11"/>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382793958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9"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smtClean="0">
                <a:solidFill>
                  <a:prstClr val="white"/>
                </a:solidFill>
              </a:rPr>
              <a:t>Footer Goes Here</a:t>
            </a:r>
            <a:endParaRPr lang="es-MX" dirty="0">
              <a:solidFill>
                <a:prstClr val="white"/>
              </a:solidFill>
            </a:endParaRPr>
          </a:p>
        </p:txBody>
      </p:sp>
      <p:sp>
        <p:nvSpPr>
          <p:cNvPr id="10"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35548" y="6447155"/>
            <a:ext cx="2952497" cy="274320"/>
          </a:xfrm>
          <a:prstGeom prst="rect">
            <a:avLst/>
          </a:prstGeom>
        </p:spPr>
      </p:pic>
      <p:sp>
        <p:nvSpPr>
          <p:cNvPr id="12" name="Round Same Side Corner Rectangle 11"/>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360377812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a:xfrm>
            <a:off x="609600" y="6356351"/>
            <a:ext cx="2844800" cy="365125"/>
          </a:xfrm>
          <a:prstGeom prst="rect">
            <a:avLst/>
          </a:prstGeom>
        </p:spPr>
        <p:txBody>
          <a:bodyPr/>
          <a:lstStyle/>
          <a:p>
            <a:fld id="{EEC88721-192B-4648-972E-BC8C96583D79}" type="datetimeFigureOut">
              <a:rPr lang="en-US" smtClean="0">
                <a:solidFill>
                  <a:prstClr val="white"/>
                </a:solidFill>
              </a:rPr>
              <a:pPr/>
              <a:t>8/22/2018</a:t>
            </a:fld>
            <a:endParaRPr lang="en-US" dirty="0">
              <a:solidFill>
                <a:prstClr val="white"/>
              </a:solidFill>
            </a:endParaRPr>
          </a:p>
        </p:txBody>
      </p:sp>
      <p:sp>
        <p:nvSpPr>
          <p:cNvPr id="19" name="Footer Placeholder 18"/>
          <p:cNvSpPr>
            <a:spLocks noGrp="1"/>
          </p:cNvSpPr>
          <p:nvPr>
            <p:ph type="ftr" sz="quarter" idx="11"/>
          </p:nvPr>
        </p:nvSpPr>
        <p:spPr>
          <a:xfrm>
            <a:off x="3556000" y="6356351"/>
            <a:ext cx="4470400" cy="365125"/>
          </a:xfrm>
          <a:prstGeom prst="rect">
            <a:avLst/>
          </a:prstGeom>
        </p:spPr>
        <p:txBody>
          <a:bodyPr/>
          <a:lstStyle/>
          <a:p>
            <a:endParaRPr lang="en-US" dirty="0">
              <a:solidFill>
                <a:prstClr val="white"/>
              </a:solidFill>
            </a:endParaRPr>
          </a:p>
        </p:txBody>
      </p:sp>
      <p:sp>
        <p:nvSpPr>
          <p:cNvPr id="27" name="Slide Number Placeholder 26"/>
          <p:cNvSpPr>
            <a:spLocks noGrp="1"/>
          </p:cNvSpPr>
          <p:nvPr>
            <p:ph type="sldNum" sz="quarter" idx="12"/>
          </p:nvPr>
        </p:nvSpPr>
        <p:spPr>
          <a:xfrm>
            <a:off x="10566400" y="6356351"/>
            <a:ext cx="1016000" cy="365125"/>
          </a:xfrm>
          <a:prstGeom prst="rect">
            <a:avLst/>
          </a:prstGeom>
        </p:spPr>
        <p:txBody>
          <a:bodyPr/>
          <a:lstStyle/>
          <a:p>
            <a:fld id="{06D2E7DF-3F6F-403A-BAC9-0DD0C31D8324}"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005085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5069" b="41270"/>
          <a:stretch/>
        </p:blipFill>
        <p:spPr>
          <a:xfrm>
            <a:off x="3047" y="3365501"/>
            <a:ext cx="12188953" cy="3548255"/>
          </a:xfrm>
          <a:prstGeom prst="rect">
            <a:avLst/>
          </a:prstGeom>
        </p:spPr>
      </p:pic>
      <p:sp>
        <p:nvSpPr>
          <p:cNvPr id="2" name="Title 1"/>
          <p:cNvSpPr>
            <a:spLocks noGrp="1"/>
          </p:cNvSpPr>
          <p:nvPr>
            <p:ph type="ctrTitle"/>
          </p:nvPr>
        </p:nvSpPr>
        <p:spPr>
          <a:xfrm>
            <a:off x="603250" y="1014275"/>
            <a:ext cx="10985500" cy="1343121"/>
          </a:xfrm>
        </p:spPr>
        <p:txBody>
          <a:bodyPr anchor="ctr">
            <a:noAutofit/>
          </a:bodyPr>
          <a:lstStyle>
            <a:lvl1pPr algn="ctr">
              <a:defRPr sz="6000" b="1" cap="all" normalizeH="0" baseline="0">
                <a:latin typeface="+mn-lt"/>
              </a:defRPr>
            </a:lvl1pPr>
          </a:lstStyle>
          <a:p>
            <a:r>
              <a:rPr lang="en-US"/>
              <a:t>Click to edit Master title style</a:t>
            </a:r>
            <a:endParaRPr lang="es-MX" dirty="0"/>
          </a:p>
        </p:txBody>
      </p:sp>
      <p:sp>
        <p:nvSpPr>
          <p:cNvPr id="3" name="Subtitle 2"/>
          <p:cNvSpPr>
            <a:spLocks noGrp="1"/>
          </p:cNvSpPr>
          <p:nvPr>
            <p:ph type="subTitle" idx="1"/>
          </p:nvPr>
        </p:nvSpPr>
        <p:spPr>
          <a:xfrm>
            <a:off x="603250" y="2357397"/>
            <a:ext cx="10985500" cy="1008104"/>
          </a:xfrm>
        </p:spPr>
        <p:txBody>
          <a:bodyPr anchor="ctr">
            <a:normAutofit/>
          </a:bodyPr>
          <a:lstStyle>
            <a:lvl1pPr marL="0" indent="0" algn="ctr">
              <a:buNone/>
              <a:defRPr sz="3600" b="1" cap="small" normalizeH="0" baseline="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dirty="0"/>
          </a:p>
        </p:txBody>
      </p:sp>
      <p:sp>
        <p:nvSpPr>
          <p:cNvPr id="16" name="Round Same Side Corner Rectangle 15"/>
          <p:cNvSpPr/>
          <p:nvPr userDrawn="1"/>
        </p:nvSpPr>
        <p:spPr>
          <a:xfrm rot="5400000">
            <a:off x="6080380" y="-2711831"/>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4188" y="6447155"/>
            <a:ext cx="2952497" cy="274320"/>
          </a:xfrm>
          <a:prstGeom prst="rect">
            <a:avLst/>
          </a:prstGeom>
        </p:spPr>
      </p:pic>
    </p:spTree>
    <p:extLst>
      <p:ext uri="{BB962C8B-B14F-4D97-AF65-F5344CB8AC3E}">
        <p14:creationId xmlns:p14="http://schemas.microsoft.com/office/powerpoint/2010/main" val="1424957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3250" y="1014275"/>
            <a:ext cx="10985500" cy="1343121"/>
          </a:xfrm>
        </p:spPr>
        <p:txBody>
          <a:bodyPr anchor="ctr">
            <a:noAutofit/>
          </a:bodyPr>
          <a:lstStyle>
            <a:lvl1pPr algn="ctr">
              <a:defRPr sz="6000" b="1" cap="all" normalizeH="0" baseline="0">
                <a:latin typeface="+mn-lt"/>
              </a:defRPr>
            </a:lvl1pPr>
          </a:lstStyle>
          <a:p>
            <a:r>
              <a:rPr lang="en-US" dirty="0"/>
              <a:t>Click to edit Master title style</a:t>
            </a:r>
            <a:endParaRPr lang="es-MX" dirty="0"/>
          </a:p>
        </p:txBody>
      </p:sp>
      <p:sp>
        <p:nvSpPr>
          <p:cNvPr id="3" name="Subtitle 2"/>
          <p:cNvSpPr>
            <a:spLocks noGrp="1"/>
          </p:cNvSpPr>
          <p:nvPr>
            <p:ph type="subTitle" idx="1"/>
          </p:nvPr>
        </p:nvSpPr>
        <p:spPr>
          <a:xfrm>
            <a:off x="603250" y="2357397"/>
            <a:ext cx="10985500" cy="1008104"/>
          </a:xfrm>
        </p:spPr>
        <p:txBody>
          <a:bodyPr anchor="ctr">
            <a:normAutofit/>
          </a:bodyPr>
          <a:lstStyle>
            <a:lvl1pPr marL="0" indent="0" algn="ctr">
              <a:buNone/>
              <a:defRPr sz="3600" b="1" cap="small" normalizeH="0" baseline="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dirty="0"/>
          </a:p>
        </p:txBody>
      </p:sp>
      <p:sp>
        <p:nvSpPr>
          <p:cNvPr id="16" name="Round Same Side Corner Rectangle 15"/>
          <p:cNvSpPr/>
          <p:nvPr userDrawn="1"/>
        </p:nvSpPr>
        <p:spPr>
          <a:xfrm rot="5400000">
            <a:off x="6078856" y="-2713011"/>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4188" y="6447155"/>
            <a:ext cx="2952497" cy="274320"/>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18454" b="20299"/>
          <a:stretch/>
        </p:blipFill>
        <p:spPr>
          <a:xfrm>
            <a:off x="32728" y="3398610"/>
            <a:ext cx="12159272" cy="3459390"/>
          </a:xfrm>
          <a:prstGeom prst="rect">
            <a:avLst/>
          </a:prstGeom>
        </p:spPr>
      </p:pic>
    </p:spTree>
    <p:extLst>
      <p:ext uri="{BB962C8B-B14F-4D97-AF65-F5344CB8AC3E}">
        <p14:creationId xmlns:p14="http://schemas.microsoft.com/office/powerpoint/2010/main" val="2838494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5647" b="21198"/>
          <a:stretch/>
        </p:blipFill>
        <p:spPr>
          <a:xfrm>
            <a:off x="1524" y="3365501"/>
            <a:ext cx="12190476" cy="3501483"/>
          </a:xfrm>
          <a:prstGeom prst="rect">
            <a:avLst/>
          </a:prstGeom>
        </p:spPr>
      </p:pic>
      <p:sp>
        <p:nvSpPr>
          <p:cNvPr id="2" name="Title 1"/>
          <p:cNvSpPr>
            <a:spLocks noGrp="1"/>
          </p:cNvSpPr>
          <p:nvPr>
            <p:ph type="ctrTitle"/>
          </p:nvPr>
        </p:nvSpPr>
        <p:spPr>
          <a:xfrm>
            <a:off x="603250" y="1014275"/>
            <a:ext cx="10985500" cy="1343121"/>
          </a:xfrm>
        </p:spPr>
        <p:txBody>
          <a:bodyPr anchor="ctr">
            <a:noAutofit/>
          </a:bodyPr>
          <a:lstStyle>
            <a:lvl1pPr algn="ctr">
              <a:defRPr sz="6000" b="1" cap="all" normalizeH="0" baseline="0">
                <a:latin typeface="+mn-lt"/>
              </a:defRPr>
            </a:lvl1pPr>
          </a:lstStyle>
          <a:p>
            <a:r>
              <a:rPr lang="en-US"/>
              <a:t>Click to edit Master title style</a:t>
            </a:r>
            <a:endParaRPr lang="es-MX" dirty="0"/>
          </a:p>
        </p:txBody>
      </p:sp>
      <p:sp>
        <p:nvSpPr>
          <p:cNvPr id="3" name="Subtitle 2"/>
          <p:cNvSpPr>
            <a:spLocks noGrp="1"/>
          </p:cNvSpPr>
          <p:nvPr>
            <p:ph type="subTitle" idx="1"/>
          </p:nvPr>
        </p:nvSpPr>
        <p:spPr>
          <a:xfrm>
            <a:off x="603250" y="2357397"/>
            <a:ext cx="10985500" cy="1008104"/>
          </a:xfrm>
        </p:spPr>
        <p:txBody>
          <a:bodyPr anchor="ctr">
            <a:normAutofit/>
          </a:bodyPr>
          <a:lstStyle>
            <a:lvl1pPr marL="0" indent="0" algn="ctr">
              <a:buNone/>
              <a:defRPr sz="3600" b="1" cap="small" normalizeH="0" baseline="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dirty="0"/>
          </a:p>
        </p:txBody>
      </p:sp>
      <p:sp>
        <p:nvSpPr>
          <p:cNvPr id="16" name="Round Same Side Corner Rectangle 15"/>
          <p:cNvSpPr/>
          <p:nvPr userDrawn="1"/>
        </p:nvSpPr>
        <p:spPr>
          <a:xfrm rot="5400000">
            <a:off x="6077333" y="-271634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4188" y="6447155"/>
            <a:ext cx="2952497" cy="274320"/>
          </a:xfrm>
          <a:prstGeom prst="rect">
            <a:avLst/>
          </a:prstGeom>
        </p:spPr>
      </p:pic>
    </p:spTree>
    <p:extLst>
      <p:ext uri="{BB962C8B-B14F-4D97-AF65-F5344CB8AC3E}">
        <p14:creationId xmlns:p14="http://schemas.microsoft.com/office/powerpoint/2010/main" val="2266866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3250" y="1014275"/>
            <a:ext cx="10985500" cy="1343121"/>
          </a:xfrm>
        </p:spPr>
        <p:txBody>
          <a:bodyPr anchor="ctr">
            <a:noAutofit/>
          </a:bodyPr>
          <a:lstStyle>
            <a:lvl1pPr algn="ctr">
              <a:defRPr sz="6000" b="1" cap="all" normalizeH="0" baseline="0">
                <a:latin typeface="+mn-lt"/>
              </a:defRPr>
            </a:lvl1pPr>
          </a:lstStyle>
          <a:p>
            <a:r>
              <a:rPr lang="en-US"/>
              <a:t>Click to edit Master title style</a:t>
            </a:r>
            <a:endParaRPr lang="es-MX" dirty="0"/>
          </a:p>
        </p:txBody>
      </p:sp>
      <p:sp>
        <p:nvSpPr>
          <p:cNvPr id="3" name="Subtitle 2"/>
          <p:cNvSpPr>
            <a:spLocks noGrp="1"/>
          </p:cNvSpPr>
          <p:nvPr>
            <p:ph type="subTitle" idx="1"/>
          </p:nvPr>
        </p:nvSpPr>
        <p:spPr>
          <a:xfrm>
            <a:off x="603250" y="2357397"/>
            <a:ext cx="10985500" cy="1008104"/>
          </a:xfrm>
        </p:spPr>
        <p:txBody>
          <a:bodyPr anchor="ctr">
            <a:normAutofit/>
          </a:bodyPr>
          <a:lstStyle>
            <a:lvl1pPr marL="0" indent="0" algn="ctr">
              <a:buNone/>
              <a:defRPr sz="3600" b="1" cap="small" normalizeH="0" baseline="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dirty="0"/>
          </a:p>
        </p:txBody>
      </p:sp>
      <p:sp>
        <p:nvSpPr>
          <p:cNvPr id="16" name="Round Same Side Corner Rectangle 15"/>
          <p:cNvSpPr/>
          <p:nvPr userDrawn="1"/>
        </p:nvSpPr>
        <p:spPr>
          <a:xfrm rot="5400000">
            <a:off x="6077333" y="-271634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38225"/>
          <a:stretch/>
        </p:blipFill>
        <p:spPr>
          <a:xfrm>
            <a:off x="-3046" y="3395277"/>
            <a:ext cx="12192000" cy="350148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4188" y="6447155"/>
            <a:ext cx="2952497" cy="274320"/>
          </a:xfrm>
          <a:prstGeom prst="rect">
            <a:avLst/>
          </a:prstGeom>
        </p:spPr>
      </p:pic>
    </p:spTree>
    <p:extLst>
      <p:ext uri="{BB962C8B-B14F-4D97-AF65-F5344CB8AC3E}">
        <p14:creationId xmlns:p14="http://schemas.microsoft.com/office/powerpoint/2010/main" val="1626134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383838"/>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0" y="0"/>
            <a:ext cx="12199153" cy="1761897"/>
          </a:xfrm>
          <a:prstGeom prst="rect">
            <a:avLst/>
          </a:prstGeom>
        </p:spPr>
      </p:pic>
      <p:sp>
        <p:nvSpPr>
          <p:cNvPr id="3" name="Text Placeholder 2"/>
          <p:cNvSpPr>
            <a:spLocks noGrp="1"/>
          </p:cNvSpPr>
          <p:nvPr>
            <p:ph type="body" idx="1"/>
          </p:nvPr>
        </p:nvSpPr>
        <p:spPr>
          <a:xfrm>
            <a:off x="0" y="731520"/>
            <a:ext cx="8856472" cy="365760"/>
          </a:xfrm>
          <a:noFill/>
        </p:spPr>
        <p:txBody>
          <a:bodyPr anchor="ct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2" name="Title 1"/>
          <p:cNvSpPr>
            <a:spLocks noGrp="1"/>
          </p:cNvSpPr>
          <p:nvPr>
            <p:ph type="title"/>
          </p:nvPr>
        </p:nvSpPr>
        <p:spPr>
          <a:xfrm>
            <a:off x="-1057" y="0"/>
            <a:ext cx="12193057" cy="731520"/>
          </a:xfrm>
          <a:noFill/>
        </p:spPr>
        <p:txBody>
          <a:bodyPr anchor="ctr">
            <a:normAutofit/>
          </a:bodyPr>
          <a:lstStyle>
            <a:lvl1pPr>
              <a:defRPr sz="4000" b="1" cap="all" baseline="0">
                <a:solidFill>
                  <a:schemeClr val="tx1"/>
                </a:solidFill>
              </a:defRPr>
            </a:lvl1pPr>
          </a:lstStyle>
          <a:p>
            <a:r>
              <a:rPr lang="en-US" dirty="0" smtClean="0"/>
              <a:t>Click to edit Master title style</a:t>
            </a:r>
            <a:endParaRPr lang="es-MX" dirty="0"/>
          </a:p>
        </p:txBody>
      </p:sp>
    </p:spTree>
    <p:extLst>
      <p:ext uri="{BB962C8B-B14F-4D97-AF65-F5344CB8AC3E}">
        <p14:creationId xmlns:p14="http://schemas.microsoft.com/office/powerpoint/2010/main" val="577290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3457" y="844580"/>
            <a:ext cx="10974587" cy="801658"/>
          </a:xfrm>
        </p:spPr>
        <p:txBody>
          <a:bodyPr/>
          <a:lstStyle>
            <a:lvl1pPr algn="l">
              <a:defRPr b="1" cap="none" spc="300" normalizeH="0" baseline="0">
                <a:latin typeface="Calibri" panose="020F0502020204030204" pitchFamily="34" charset="0"/>
              </a:defRPr>
            </a:lvl1pPr>
          </a:lstStyle>
          <a:p>
            <a:r>
              <a:rPr lang="en-US"/>
              <a:t>Click to edit Master title style</a:t>
            </a:r>
            <a:endParaRPr lang="es-MX" dirty="0"/>
          </a:p>
        </p:txBody>
      </p:sp>
      <p:sp>
        <p:nvSpPr>
          <p:cNvPr id="3" name="Content Placeholder 2"/>
          <p:cNvSpPr>
            <a:spLocks noGrp="1"/>
          </p:cNvSpPr>
          <p:nvPr>
            <p:ph idx="1"/>
          </p:nvPr>
        </p:nvSpPr>
        <p:spPr>
          <a:xfrm>
            <a:off x="613457" y="1825625"/>
            <a:ext cx="10974587" cy="4351338"/>
          </a:xfrm>
        </p:spPr>
        <p:txBody>
          <a:bodyPr>
            <a:normAutofit/>
          </a:bodyPr>
          <a:lstStyle>
            <a:lvl1pPr>
              <a:defRPr sz="3200">
                <a:latin typeface="+mn-lt"/>
              </a:defRPr>
            </a:lvl1pPr>
            <a:lvl2pPr>
              <a:defRPr sz="3200">
                <a:latin typeface="+mn-lt"/>
              </a:defRPr>
            </a:lvl2pPr>
            <a:lvl3pPr>
              <a:defRPr sz="3200">
                <a:latin typeface="+mn-lt"/>
              </a:defRPr>
            </a:lvl3pPr>
            <a:lvl4pPr>
              <a:defRPr sz="3200">
                <a:latin typeface="+mn-lt"/>
              </a:defRPr>
            </a:lvl4pPr>
            <a:lvl5pPr>
              <a:defRPr sz="3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dirty="0"/>
          </a:p>
        </p:txBody>
      </p:sp>
      <p:sp>
        <p:nvSpPr>
          <p:cNvPr id="18"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err="1">
                <a:solidFill>
                  <a:prstClr val="white"/>
                </a:solidFill>
              </a:rPr>
              <a:t>Footer</a:t>
            </a:r>
            <a:r>
              <a:rPr lang="es-MX" dirty="0">
                <a:solidFill>
                  <a:prstClr val="white"/>
                </a:solidFill>
              </a:rPr>
              <a:t> </a:t>
            </a:r>
            <a:r>
              <a:rPr lang="es-MX" dirty="0" err="1">
                <a:solidFill>
                  <a:prstClr val="white"/>
                </a:solidFill>
              </a:rPr>
              <a:t>Goes</a:t>
            </a:r>
            <a:r>
              <a:rPr lang="es-MX" dirty="0">
                <a:solidFill>
                  <a:prstClr val="white"/>
                </a:solidFill>
              </a:rPr>
              <a:t> </a:t>
            </a:r>
            <a:r>
              <a:rPr lang="es-MX" dirty="0" err="1">
                <a:solidFill>
                  <a:prstClr val="white"/>
                </a:solidFill>
              </a:rPr>
              <a:t>Here</a:t>
            </a:r>
            <a:endParaRPr lang="es-MX" dirty="0">
              <a:solidFill>
                <a:prstClr val="white"/>
              </a:solidFill>
            </a:endParaRPr>
          </a:p>
        </p:txBody>
      </p:sp>
      <p:sp>
        <p:nvSpPr>
          <p:cNvPr id="19"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5548" y="6447155"/>
            <a:ext cx="2952497" cy="274320"/>
          </a:xfrm>
          <a:prstGeom prst="rect">
            <a:avLst/>
          </a:prstGeom>
        </p:spPr>
      </p:pic>
      <p:sp>
        <p:nvSpPr>
          <p:cNvPr id="21" name="Round Same Side Corner Rectangle 20"/>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3067127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0889" y="822335"/>
            <a:ext cx="10961511" cy="804672"/>
          </a:xfrm>
        </p:spPr>
        <p:txBody>
          <a:bodyPr>
            <a:normAutofit/>
          </a:bodyPr>
          <a:lstStyle>
            <a:lvl1pPr algn="ctr">
              <a:defRPr sz="4400" b="1" cap="none" baseline="0">
                <a:latin typeface="+mn-lt"/>
              </a:defRPr>
            </a:lvl1pPr>
          </a:lstStyle>
          <a:p>
            <a:r>
              <a:rPr lang="en-US"/>
              <a:t>Click to edit Master title style</a:t>
            </a:r>
            <a:endParaRPr lang="es-MX" dirty="0"/>
          </a:p>
        </p:txBody>
      </p:sp>
      <p:sp>
        <p:nvSpPr>
          <p:cNvPr id="3" name="Content Placeholder 2"/>
          <p:cNvSpPr>
            <a:spLocks noGrp="1"/>
          </p:cNvSpPr>
          <p:nvPr>
            <p:ph sz="half" idx="1"/>
          </p:nvPr>
        </p:nvSpPr>
        <p:spPr>
          <a:xfrm>
            <a:off x="620889" y="1825625"/>
            <a:ext cx="53989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p:cNvSpPr>
            <a:spLocks noGrp="1"/>
          </p:cNvSpPr>
          <p:nvPr>
            <p:ph sz="half" idx="2"/>
          </p:nvPr>
        </p:nvSpPr>
        <p:spPr>
          <a:xfrm>
            <a:off x="61722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15"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err="1">
                <a:solidFill>
                  <a:prstClr val="white"/>
                </a:solidFill>
              </a:rPr>
              <a:t>Footer</a:t>
            </a:r>
            <a:r>
              <a:rPr lang="es-MX" dirty="0">
                <a:solidFill>
                  <a:prstClr val="white"/>
                </a:solidFill>
              </a:rPr>
              <a:t> </a:t>
            </a:r>
            <a:r>
              <a:rPr lang="es-MX" dirty="0" err="1">
                <a:solidFill>
                  <a:prstClr val="white"/>
                </a:solidFill>
              </a:rPr>
              <a:t>Goes</a:t>
            </a:r>
            <a:r>
              <a:rPr lang="es-MX" dirty="0">
                <a:solidFill>
                  <a:prstClr val="white"/>
                </a:solidFill>
              </a:rPr>
              <a:t> </a:t>
            </a:r>
            <a:r>
              <a:rPr lang="es-MX" dirty="0" err="1">
                <a:solidFill>
                  <a:prstClr val="white"/>
                </a:solidFill>
              </a:rPr>
              <a:t>Here</a:t>
            </a:r>
            <a:endParaRPr lang="es-MX" dirty="0">
              <a:solidFill>
                <a:prstClr val="white"/>
              </a:solidFill>
            </a:endParaRPr>
          </a:p>
        </p:txBody>
      </p:sp>
      <p:sp>
        <p:nvSpPr>
          <p:cNvPr id="16"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5548" y="6447155"/>
            <a:ext cx="2952497" cy="274320"/>
          </a:xfrm>
          <a:prstGeom prst="rect">
            <a:avLst/>
          </a:prstGeom>
        </p:spPr>
      </p:pic>
      <p:sp>
        <p:nvSpPr>
          <p:cNvPr id="18" name="Round Same Side Corner Rectangle 17"/>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3861190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794104"/>
            <a:ext cx="10961511" cy="804672"/>
          </a:xfrm>
        </p:spPr>
        <p:txBody>
          <a:bodyPr/>
          <a:lstStyle>
            <a:lvl1pPr algn="ctr">
              <a:defRPr cap="none" baseline="0"/>
            </a:lvl1pPr>
          </a:lstStyle>
          <a:p>
            <a:r>
              <a:rPr lang="en-US"/>
              <a:t>Click to edit Master title style</a:t>
            </a:r>
            <a:endParaRPr lang="es-MX" dirty="0"/>
          </a:p>
        </p:txBody>
      </p:sp>
      <p:sp>
        <p:nvSpPr>
          <p:cNvPr id="3" name="Text Placeholder 2"/>
          <p:cNvSpPr>
            <a:spLocks noGrp="1"/>
          </p:cNvSpPr>
          <p:nvPr>
            <p:ph type="body" idx="1"/>
          </p:nvPr>
        </p:nvSpPr>
        <p:spPr>
          <a:xfrm>
            <a:off x="609600" y="1681163"/>
            <a:ext cx="5387976" cy="823912"/>
          </a:xfrm>
        </p:spPr>
        <p:txBody>
          <a:bodyPr anchor="b">
            <a:normAutofit/>
          </a:bodyPr>
          <a:lstStyle>
            <a:lvl1pPr marL="0" indent="0">
              <a:buNone/>
              <a:defRPr sz="3200" b="1"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505075"/>
            <a:ext cx="5387976" cy="3684588"/>
          </a:xfrm>
        </p:spPr>
        <p:txBody>
          <a:bodyPr>
            <a:normAutofit/>
          </a:bodyPr>
          <a:lstStyle>
            <a:lvl1pPr>
              <a:defRPr sz="3000"/>
            </a:lvl1pPr>
            <a:lvl2pPr>
              <a:defRPr sz="3000"/>
            </a:lvl2pPr>
            <a:lvl3pPr>
              <a:defRPr sz="3000"/>
            </a:lvl3pPr>
            <a:lvl4pPr>
              <a:defRPr sz="3000"/>
            </a:lvl4pPr>
            <a:lvl5pPr>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dirty="0"/>
          </a:p>
        </p:txBody>
      </p:sp>
      <p:sp>
        <p:nvSpPr>
          <p:cNvPr id="5" name="Text Placeholder 4"/>
          <p:cNvSpPr>
            <a:spLocks noGrp="1"/>
          </p:cNvSpPr>
          <p:nvPr>
            <p:ph type="body" sz="quarter" idx="3"/>
          </p:nvPr>
        </p:nvSpPr>
        <p:spPr>
          <a:xfrm>
            <a:off x="6172200" y="1681163"/>
            <a:ext cx="5398910" cy="823912"/>
          </a:xfrm>
        </p:spPr>
        <p:txBody>
          <a:bodyPr anchor="b">
            <a:normAutofit/>
          </a:bodyPr>
          <a:lstStyle>
            <a:lvl1pPr marL="0" indent="0">
              <a:buNone/>
              <a:defRPr sz="3200" b="1"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398910" cy="3684588"/>
          </a:xfrm>
        </p:spPr>
        <p:txBody>
          <a:bodyPr>
            <a:normAutofit/>
          </a:bodyPr>
          <a:lstStyle>
            <a:lvl1pPr>
              <a:defRPr sz="3000"/>
            </a:lvl1pPr>
            <a:lvl2pPr>
              <a:defRPr sz="3000"/>
            </a:lvl2pPr>
            <a:lvl3pPr>
              <a:defRPr sz="3000"/>
            </a:lvl3pPr>
            <a:lvl4pPr>
              <a:defRPr sz="3000"/>
            </a:lvl4pPr>
            <a:lvl5pPr>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dirty="0"/>
          </a:p>
        </p:txBody>
      </p:sp>
      <p:sp>
        <p:nvSpPr>
          <p:cNvPr id="12" name="Footer Placeholder 4"/>
          <p:cNvSpPr>
            <a:spLocks noGrp="1"/>
          </p:cNvSpPr>
          <p:nvPr>
            <p:ph type="ftr" sz="quarter" idx="10"/>
          </p:nvPr>
        </p:nvSpPr>
        <p:spPr>
          <a:xfrm>
            <a:off x="614855" y="6391351"/>
            <a:ext cx="4114800" cy="365125"/>
          </a:xfrm>
          <a:prstGeom prst="rect">
            <a:avLst/>
          </a:prstGeom>
        </p:spPr>
        <p:txBody>
          <a:bodyPr/>
          <a:lstStyle>
            <a:lvl1pPr algn="l">
              <a:defRPr b="0">
                <a:solidFill>
                  <a:schemeClr val="bg1"/>
                </a:solidFill>
              </a:defRPr>
            </a:lvl1pPr>
          </a:lstStyle>
          <a:p>
            <a:r>
              <a:rPr lang="es-MX" dirty="0" err="1">
                <a:solidFill>
                  <a:prstClr val="white"/>
                </a:solidFill>
              </a:rPr>
              <a:t>Footer</a:t>
            </a:r>
            <a:r>
              <a:rPr lang="es-MX" dirty="0">
                <a:solidFill>
                  <a:prstClr val="white"/>
                </a:solidFill>
              </a:rPr>
              <a:t> </a:t>
            </a:r>
            <a:r>
              <a:rPr lang="es-MX" dirty="0" err="1">
                <a:solidFill>
                  <a:prstClr val="white"/>
                </a:solidFill>
              </a:rPr>
              <a:t>Goes</a:t>
            </a:r>
            <a:r>
              <a:rPr lang="es-MX" dirty="0">
                <a:solidFill>
                  <a:prstClr val="white"/>
                </a:solidFill>
              </a:rPr>
              <a:t> </a:t>
            </a:r>
            <a:r>
              <a:rPr lang="es-MX" dirty="0" err="1">
                <a:solidFill>
                  <a:prstClr val="white"/>
                </a:solidFill>
              </a:rPr>
              <a:t>Here</a:t>
            </a:r>
            <a:endParaRPr lang="es-MX" dirty="0">
              <a:solidFill>
                <a:prstClr val="white"/>
              </a:solidFill>
            </a:endParaRPr>
          </a:p>
        </p:txBody>
      </p:sp>
      <p:sp>
        <p:nvSpPr>
          <p:cNvPr id="13" name="Slide Number Placeholder 5"/>
          <p:cNvSpPr>
            <a:spLocks noGrp="1"/>
          </p:cNvSpPr>
          <p:nvPr>
            <p:ph type="sldNum" sz="quarter" idx="11"/>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5548" y="6447155"/>
            <a:ext cx="2952497" cy="274320"/>
          </a:xfrm>
          <a:prstGeom prst="rect">
            <a:avLst/>
          </a:prstGeom>
        </p:spPr>
      </p:pic>
      <p:sp>
        <p:nvSpPr>
          <p:cNvPr id="15" name="Round Same Side Corner Rectangle 14"/>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1745304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a:t>Click to edit Master title style</a:t>
            </a:r>
            <a:endParaRPr lang="es-MX" dirty="0"/>
          </a:p>
        </p:txBody>
      </p:sp>
      <p:sp>
        <p:nvSpPr>
          <p:cNvPr id="8"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err="1">
                <a:solidFill>
                  <a:prstClr val="white"/>
                </a:solidFill>
              </a:rPr>
              <a:t>Footer</a:t>
            </a:r>
            <a:r>
              <a:rPr lang="es-MX" dirty="0">
                <a:solidFill>
                  <a:prstClr val="white"/>
                </a:solidFill>
              </a:rPr>
              <a:t> </a:t>
            </a:r>
            <a:r>
              <a:rPr lang="es-MX" dirty="0" err="1">
                <a:solidFill>
                  <a:prstClr val="white"/>
                </a:solidFill>
              </a:rPr>
              <a:t>Goes</a:t>
            </a:r>
            <a:r>
              <a:rPr lang="es-MX" dirty="0">
                <a:solidFill>
                  <a:prstClr val="white"/>
                </a:solidFill>
              </a:rPr>
              <a:t> </a:t>
            </a:r>
            <a:r>
              <a:rPr lang="es-MX" dirty="0" err="1">
                <a:solidFill>
                  <a:prstClr val="white"/>
                </a:solidFill>
              </a:rPr>
              <a:t>Here</a:t>
            </a:r>
            <a:endParaRPr lang="es-MX" dirty="0">
              <a:solidFill>
                <a:prstClr val="white"/>
              </a:solidFill>
            </a:endParaRPr>
          </a:p>
        </p:txBody>
      </p:sp>
      <p:sp>
        <p:nvSpPr>
          <p:cNvPr id="9"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5548" y="6447155"/>
            <a:ext cx="2952497" cy="274320"/>
          </a:xfrm>
          <a:prstGeom prst="rect">
            <a:avLst/>
          </a:prstGeom>
        </p:spPr>
      </p:pic>
      <p:sp>
        <p:nvSpPr>
          <p:cNvPr id="11" name="Round Same Side Corner Rectangle 10"/>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220355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016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4856" y="987424"/>
            <a:ext cx="4157170" cy="1069975"/>
          </a:xfrm>
        </p:spPr>
        <p:txBody>
          <a:bodyPr anchor="ctr">
            <a:normAutofit/>
          </a:bodyPr>
          <a:lstStyle>
            <a:lvl1pPr>
              <a:defRPr sz="3000" cap="none" baseline="0"/>
            </a:lvl1pPr>
          </a:lstStyle>
          <a:p>
            <a:r>
              <a:rPr lang="en-US"/>
              <a:t>Click to edit Master title style</a:t>
            </a:r>
            <a:endParaRPr lang="es-MX" dirty="0"/>
          </a:p>
        </p:txBody>
      </p:sp>
      <p:sp>
        <p:nvSpPr>
          <p:cNvPr id="3" name="Content Placeholder 2"/>
          <p:cNvSpPr>
            <a:spLocks noGrp="1"/>
          </p:cNvSpPr>
          <p:nvPr>
            <p:ph idx="1"/>
          </p:nvPr>
        </p:nvSpPr>
        <p:spPr>
          <a:xfrm>
            <a:off x="5183188" y="987425"/>
            <a:ext cx="6399212" cy="5165019"/>
          </a:xfrm>
        </p:spPr>
        <p:txBody>
          <a:bodyPr>
            <a:normAutofit/>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dirty="0"/>
          </a:p>
        </p:txBody>
      </p:sp>
      <p:sp>
        <p:nvSpPr>
          <p:cNvPr id="4" name="Text Placeholder 3"/>
          <p:cNvSpPr>
            <a:spLocks noGrp="1"/>
          </p:cNvSpPr>
          <p:nvPr>
            <p:ph type="body" sz="half" idx="2"/>
          </p:nvPr>
        </p:nvSpPr>
        <p:spPr>
          <a:xfrm>
            <a:off x="614856" y="2057400"/>
            <a:ext cx="4157170" cy="409504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err="1">
                <a:solidFill>
                  <a:prstClr val="white"/>
                </a:solidFill>
              </a:rPr>
              <a:t>Footer</a:t>
            </a:r>
            <a:r>
              <a:rPr lang="es-MX" dirty="0">
                <a:solidFill>
                  <a:prstClr val="white"/>
                </a:solidFill>
              </a:rPr>
              <a:t> </a:t>
            </a:r>
            <a:r>
              <a:rPr lang="es-MX" dirty="0" err="1">
                <a:solidFill>
                  <a:prstClr val="white"/>
                </a:solidFill>
              </a:rPr>
              <a:t>Goes</a:t>
            </a:r>
            <a:r>
              <a:rPr lang="es-MX" dirty="0">
                <a:solidFill>
                  <a:prstClr val="white"/>
                </a:solidFill>
              </a:rPr>
              <a:t> </a:t>
            </a:r>
            <a:r>
              <a:rPr lang="es-MX" dirty="0" err="1">
                <a:solidFill>
                  <a:prstClr val="white"/>
                </a:solidFill>
              </a:rPr>
              <a:t>Here</a:t>
            </a:r>
            <a:endParaRPr lang="es-MX" dirty="0">
              <a:solidFill>
                <a:prstClr val="white"/>
              </a:solidFill>
            </a:endParaRPr>
          </a:p>
        </p:txBody>
      </p:sp>
      <p:sp>
        <p:nvSpPr>
          <p:cNvPr id="11"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5548" y="6447155"/>
            <a:ext cx="2952497" cy="274320"/>
          </a:xfrm>
          <a:prstGeom prst="rect">
            <a:avLst/>
          </a:prstGeom>
        </p:spPr>
      </p:pic>
      <p:sp>
        <p:nvSpPr>
          <p:cNvPr id="13" name="Round Same Side Corner Rectangle 12"/>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cxnSp>
        <p:nvCxnSpPr>
          <p:cNvPr id="9" name="Straight Connector 8"/>
          <p:cNvCxnSpPr/>
          <p:nvPr userDrawn="1"/>
        </p:nvCxnSpPr>
        <p:spPr>
          <a:xfrm>
            <a:off x="614855" y="2043910"/>
            <a:ext cx="4206240" cy="0"/>
          </a:xfrm>
          <a:prstGeom prst="line">
            <a:avLst/>
          </a:prstGeom>
          <a:ln w="28575">
            <a:solidFill>
              <a:srgbClr val="E2C21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136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4856" y="987424"/>
            <a:ext cx="4157170" cy="1069975"/>
          </a:xfrm>
        </p:spPr>
        <p:txBody>
          <a:bodyPr anchor="ctr"/>
          <a:lstStyle>
            <a:lvl1pPr>
              <a:defRPr sz="3000" cap="none" baseline="0"/>
            </a:lvl1pPr>
          </a:lstStyle>
          <a:p>
            <a:r>
              <a:rPr lang="en-US"/>
              <a:t>Click to edit Master title style</a:t>
            </a:r>
            <a:endParaRPr lang="es-MX" dirty="0"/>
          </a:p>
        </p:txBody>
      </p:sp>
      <p:sp>
        <p:nvSpPr>
          <p:cNvPr id="3" name="Picture Placeholder 2"/>
          <p:cNvSpPr>
            <a:spLocks noGrp="1"/>
          </p:cNvSpPr>
          <p:nvPr>
            <p:ph type="pic" idx="1"/>
          </p:nvPr>
        </p:nvSpPr>
        <p:spPr>
          <a:xfrm>
            <a:off x="5183188" y="987425"/>
            <a:ext cx="6399212" cy="51988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s-MX" dirty="0"/>
          </a:p>
        </p:txBody>
      </p:sp>
      <p:sp>
        <p:nvSpPr>
          <p:cNvPr id="4" name="Text Placeholder 3"/>
          <p:cNvSpPr>
            <a:spLocks noGrp="1"/>
          </p:cNvSpPr>
          <p:nvPr>
            <p:ph type="body" sz="half" idx="2"/>
          </p:nvPr>
        </p:nvSpPr>
        <p:spPr>
          <a:xfrm>
            <a:off x="614856" y="2057399"/>
            <a:ext cx="4157170" cy="4128912"/>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err="1">
                <a:solidFill>
                  <a:prstClr val="white"/>
                </a:solidFill>
              </a:rPr>
              <a:t>Footer</a:t>
            </a:r>
            <a:r>
              <a:rPr lang="es-MX" dirty="0">
                <a:solidFill>
                  <a:prstClr val="white"/>
                </a:solidFill>
              </a:rPr>
              <a:t> </a:t>
            </a:r>
            <a:r>
              <a:rPr lang="es-MX" dirty="0" err="1">
                <a:solidFill>
                  <a:prstClr val="white"/>
                </a:solidFill>
              </a:rPr>
              <a:t>Goes</a:t>
            </a:r>
            <a:r>
              <a:rPr lang="es-MX" dirty="0">
                <a:solidFill>
                  <a:prstClr val="white"/>
                </a:solidFill>
              </a:rPr>
              <a:t> </a:t>
            </a:r>
            <a:r>
              <a:rPr lang="es-MX" dirty="0" err="1">
                <a:solidFill>
                  <a:prstClr val="white"/>
                </a:solidFill>
              </a:rPr>
              <a:t>Here</a:t>
            </a:r>
            <a:endParaRPr lang="es-MX" dirty="0">
              <a:solidFill>
                <a:prstClr val="white"/>
              </a:solidFill>
            </a:endParaRPr>
          </a:p>
        </p:txBody>
      </p:sp>
      <p:sp>
        <p:nvSpPr>
          <p:cNvPr id="11"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5548" y="6447155"/>
            <a:ext cx="2952497" cy="274320"/>
          </a:xfrm>
          <a:prstGeom prst="rect">
            <a:avLst/>
          </a:prstGeom>
        </p:spPr>
      </p:pic>
      <p:sp>
        <p:nvSpPr>
          <p:cNvPr id="13" name="Round Same Side Corner Rectangle 12"/>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cxnSp>
        <p:nvCxnSpPr>
          <p:cNvPr id="9" name="Straight Connector 8"/>
          <p:cNvCxnSpPr/>
          <p:nvPr userDrawn="1"/>
        </p:nvCxnSpPr>
        <p:spPr>
          <a:xfrm>
            <a:off x="614855" y="2043910"/>
            <a:ext cx="4206240" cy="0"/>
          </a:xfrm>
          <a:prstGeom prst="line">
            <a:avLst/>
          </a:prstGeom>
          <a:ln w="28575">
            <a:solidFill>
              <a:srgbClr val="E2C21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604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9"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err="1">
                <a:solidFill>
                  <a:prstClr val="white"/>
                </a:solidFill>
              </a:rPr>
              <a:t>Footer</a:t>
            </a:r>
            <a:r>
              <a:rPr lang="es-MX" dirty="0">
                <a:solidFill>
                  <a:prstClr val="white"/>
                </a:solidFill>
              </a:rPr>
              <a:t> </a:t>
            </a:r>
            <a:r>
              <a:rPr lang="es-MX" dirty="0" err="1">
                <a:solidFill>
                  <a:prstClr val="white"/>
                </a:solidFill>
              </a:rPr>
              <a:t>Goes</a:t>
            </a:r>
            <a:r>
              <a:rPr lang="es-MX" dirty="0">
                <a:solidFill>
                  <a:prstClr val="white"/>
                </a:solidFill>
              </a:rPr>
              <a:t> </a:t>
            </a:r>
            <a:r>
              <a:rPr lang="es-MX" dirty="0" err="1">
                <a:solidFill>
                  <a:prstClr val="white"/>
                </a:solidFill>
              </a:rPr>
              <a:t>Here</a:t>
            </a:r>
            <a:endParaRPr lang="es-MX" dirty="0">
              <a:solidFill>
                <a:prstClr val="white"/>
              </a:solidFill>
            </a:endParaRPr>
          </a:p>
        </p:txBody>
      </p:sp>
      <p:sp>
        <p:nvSpPr>
          <p:cNvPr id="10"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5548" y="6447155"/>
            <a:ext cx="2952497" cy="274320"/>
          </a:xfrm>
          <a:prstGeom prst="rect">
            <a:avLst/>
          </a:prstGeom>
        </p:spPr>
      </p:pic>
      <p:sp>
        <p:nvSpPr>
          <p:cNvPr id="12" name="Round Same Side Corner Rectangle 11"/>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220003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9"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err="1">
                <a:solidFill>
                  <a:prstClr val="white"/>
                </a:solidFill>
              </a:rPr>
              <a:t>Footer</a:t>
            </a:r>
            <a:r>
              <a:rPr lang="es-MX" dirty="0">
                <a:solidFill>
                  <a:prstClr val="white"/>
                </a:solidFill>
              </a:rPr>
              <a:t> </a:t>
            </a:r>
            <a:r>
              <a:rPr lang="es-MX" dirty="0" err="1">
                <a:solidFill>
                  <a:prstClr val="white"/>
                </a:solidFill>
              </a:rPr>
              <a:t>Goes</a:t>
            </a:r>
            <a:r>
              <a:rPr lang="es-MX" dirty="0">
                <a:solidFill>
                  <a:prstClr val="white"/>
                </a:solidFill>
              </a:rPr>
              <a:t> </a:t>
            </a:r>
            <a:r>
              <a:rPr lang="es-MX" dirty="0" err="1">
                <a:solidFill>
                  <a:prstClr val="white"/>
                </a:solidFill>
              </a:rPr>
              <a:t>Here</a:t>
            </a:r>
            <a:endParaRPr lang="es-MX" dirty="0">
              <a:solidFill>
                <a:prstClr val="white"/>
              </a:solidFill>
            </a:endParaRPr>
          </a:p>
        </p:txBody>
      </p:sp>
      <p:sp>
        <p:nvSpPr>
          <p:cNvPr id="10"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solidFill>
                  <a:prstClr val="white"/>
                </a:solidFill>
              </a:rPr>
              <a:pPr/>
              <a:t>‹#›</a:t>
            </a:fld>
            <a:endParaRPr lang="ro-RO" dirty="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5548" y="6447155"/>
            <a:ext cx="2952497" cy="274320"/>
          </a:xfrm>
          <a:prstGeom prst="rect">
            <a:avLst/>
          </a:prstGeom>
        </p:spPr>
      </p:pic>
      <p:sp>
        <p:nvSpPr>
          <p:cNvPr id="12" name="Round Same Side Corner Rectangle 11"/>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prstClr val="white"/>
              </a:solidFill>
            </a:endParaRPr>
          </a:p>
        </p:txBody>
      </p:sp>
    </p:spTree>
    <p:extLst>
      <p:ext uri="{BB962C8B-B14F-4D97-AF65-F5344CB8AC3E}">
        <p14:creationId xmlns:p14="http://schemas.microsoft.com/office/powerpoint/2010/main" val="273768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Section Header">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622" y="1656575"/>
            <a:ext cx="3657600" cy="2975418"/>
          </a:xfrm>
        </p:spPr>
        <p:txBody>
          <a:bodyPr anchor="ctr">
            <a:normAutofit/>
          </a:bodyPr>
          <a:lstStyle>
            <a:lvl1pPr algn="ctr">
              <a:defRPr sz="6000" b="1">
                <a:solidFill>
                  <a:schemeClr val="bg1"/>
                </a:solidFill>
              </a:defRPr>
            </a:lvl1pPr>
          </a:lstStyle>
          <a:p>
            <a:r>
              <a:rPr lang="en-US" dirty="0"/>
              <a:t>Click to edit Master title style</a:t>
            </a:r>
            <a:endParaRPr lang="es-MX" dirty="0"/>
          </a:p>
        </p:txBody>
      </p:sp>
      <p:sp>
        <p:nvSpPr>
          <p:cNvPr id="3" name="Text Placeholder 2"/>
          <p:cNvSpPr>
            <a:spLocks noGrp="1"/>
          </p:cNvSpPr>
          <p:nvPr>
            <p:ph type="body" idx="1"/>
          </p:nvPr>
        </p:nvSpPr>
        <p:spPr>
          <a:xfrm>
            <a:off x="302622" y="4631993"/>
            <a:ext cx="3657600" cy="1171345"/>
          </a:xfrm>
        </p:spPr>
        <p:txBody>
          <a:bodyPr anchor="ctr">
            <a:normAutofit/>
          </a:bodyPr>
          <a:lstStyle>
            <a:lvl1pPr marL="0" indent="0" algn="ctr">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7" name="Straight Connector 6"/>
          <p:cNvCxnSpPr/>
          <p:nvPr userDrawn="1"/>
        </p:nvCxnSpPr>
        <p:spPr>
          <a:xfrm>
            <a:off x="204357" y="1656575"/>
            <a:ext cx="3840480" cy="0"/>
          </a:xfrm>
          <a:prstGeom prst="line">
            <a:avLst/>
          </a:prstGeom>
          <a:ln w="57150">
            <a:solidFill>
              <a:srgbClr val="E2C211"/>
            </a:solidFill>
            <a:prstDash val="dash"/>
          </a:ln>
          <a:effectLst>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21174" y="5810062"/>
            <a:ext cx="3840480" cy="0"/>
          </a:xfrm>
          <a:prstGeom prst="line">
            <a:avLst/>
          </a:prstGeom>
          <a:ln w="57150">
            <a:solidFill>
              <a:srgbClr val="E2C211"/>
            </a:solidFill>
            <a:prstDash val="dash"/>
          </a:ln>
          <a:effectLst>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433" y="-115136"/>
            <a:ext cx="3009979" cy="1396571"/>
          </a:xfrm>
          <a:prstGeom prst="rect">
            <a:avLst/>
          </a:prstGeom>
        </p:spPr>
      </p:pic>
      <p:sp>
        <p:nvSpPr>
          <p:cNvPr id="10" name="Picture Placeholder 7"/>
          <p:cNvSpPr>
            <a:spLocks noGrp="1"/>
          </p:cNvSpPr>
          <p:nvPr>
            <p:ph type="pic" sz="quarter" idx="13"/>
          </p:nvPr>
        </p:nvSpPr>
        <p:spPr>
          <a:xfrm>
            <a:off x="4253023" y="0"/>
            <a:ext cx="7938977" cy="6858000"/>
          </a:xfrm>
        </p:spPr>
        <p:txBody>
          <a:bodyPr/>
          <a:lstStyle/>
          <a:p>
            <a:endParaRPr lang="es-MX" dirty="0"/>
          </a:p>
        </p:txBody>
      </p:sp>
    </p:spTree>
    <p:extLst>
      <p:ext uri="{BB962C8B-B14F-4D97-AF65-F5344CB8AC3E}">
        <p14:creationId xmlns:p14="http://schemas.microsoft.com/office/powerpoint/2010/main" val="3730813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72800" cy="914400"/>
          </a:xfrm>
        </p:spPr>
        <p:txBody>
          <a:bodyPr/>
          <a:lstStyle>
            <a:lvl1pPr>
              <a:defRPr b="1" cap="all" spc="300" baseline="0"/>
            </a:lvl1pPr>
          </a:lstStyle>
          <a:p>
            <a:r>
              <a:rPr lang="en-US" dirty="0" smtClean="0"/>
              <a:t>Click to edit Master title style</a:t>
            </a:r>
            <a:endParaRPr lang="es-MX" dirty="0"/>
          </a:p>
        </p:txBody>
      </p:sp>
      <p:sp>
        <p:nvSpPr>
          <p:cNvPr id="3" name="Content Placeholder 2"/>
          <p:cNvSpPr>
            <a:spLocks noGrp="1"/>
          </p:cNvSpPr>
          <p:nvPr>
            <p:ph sz="half" idx="1"/>
          </p:nvPr>
        </p:nvSpPr>
        <p:spPr>
          <a:xfrm>
            <a:off x="609600" y="1825625"/>
            <a:ext cx="5410200" cy="4351338"/>
          </a:xfrm>
        </p:spPr>
        <p:txBody>
          <a:bodyPr>
            <a:normAutofit/>
          </a:bodyPr>
          <a:lstStyle>
            <a:lvl1pPr>
              <a:defRPr sz="3200"/>
            </a:lvl1pPr>
            <a:lvl2pPr>
              <a:defRPr sz="3200"/>
            </a:lvl2pPr>
            <a:lvl3pPr>
              <a:defRPr sz="3200"/>
            </a:lvl3pPr>
            <a:lvl4pPr>
              <a:defRPr sz="3200"/>
            </a:lvl4pPr>
            <a:lvl5pPr>
              <a:defRPr sz="3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4" name="Content Placeholder 3"/>
          <p:cNvSpPr>
            <a:spLocks noGrp="1"/>
          </p:cNvSpPr>
          <p:nvPr>
            <p:ph sz="half" idx="2"/>
          </p:nvPr>
        </p:nvSpPr>
        <p:spPr>
          <a:xfrm>
            <a:off x="6172200" y="1825625"/>
            <a:ext cx="5410200" cy="4351338"/>
          </a:xfrm>
        </p:spPr>
        <p:txBody>
          <a:bodyPr>
            <a:normAutofit/>
          </a:bodyPr>
          <a:lstStyle>
            <a:lvl1pPr>
              <a:defRPr sz="3200"/>
            </a:lvl1pPr>
            <a:lvl2pPr>
              <a:defRPr sz="3200"/>
            </a:lvl2pPr>
            <a:lvl3pPr>
              <a:defRPr sz="3200"/>
            </a:lvl3pPr>
            <a:lvl4pPr>
              <a:defRPr sz="3200"/>
            </a:lvl4pPr>
            <a:lvl5pPr>
              <a:defRPr sz="3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6" name="Footer Placeholder 5"/>
          <p:cNvSpPr>
            <a:spLocks noGrp="1"/>
          </p:cNvSpPr>
          <p:nvPr>
            <p:ph type="ftr" sz="quarter" idx="11"/>
          </p:nvPr>
        </p:nvSpPr>
        <p:spPr/>
        <p:txBody>
          <a:bodyPr/>
          <a:lstStyle/>
          <a:p>
            <a:r>
              <a:rPr lang="es-MX" smtClean="0"/>
              <a:t>Footer Goes Here</a:t>
            </a:r>
            <a:endParaRPr lang="es-MX"/>
          </a:p>
        </p:txBody>
      </p:sp>
      <p:cxnSp>
        <p:nvCxnSpPr>
          <p:cNvPr id="8" name="Straight Connector 7"/>
          <p:cNvCxnSpPr/>
          <p:nvPr userDrawn="1"/>
        </p:nvCxnSpPr>
        <p:spPr>
          <a:xfrm>
            <a:off x="609600" y="1299837"/>
            <a:ext cx="11064240" cy="0"/>
          </a:xfrm>
          <a:prstGeom prst="line">
            <a:avLst/>
          </a:prstGeom>
          <a:ln w="38100">
            <a:solidFill>
              <a:srgbClr val="E2C211"/>
            </a:solidFill>
            <a:prstDash val="dash"/>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10511025" y="6355821"/>
            <a:ext cx="670560" cy="501650"/>
          </a:xfrm>
          <a:solidFill>
            <a:srgbClr val="0B81BF"/>
          </a:solidFill>
        </p:spPr>
        <p:txBody>
          <a:bodyPr/>
          <a:lstStyle>
            <a:lvl1pPr algn="ctr">
              <a:defRPr sz="1400">
                <a:solidFill>
                  <a:schemeClr val="bg1"/>
                </a:solidFill>
              </a:defRPr>
            </a:lvl1pPr>
          </a:lstStyle>
          <a:p>
            <a:fld id="{3CEFF2A9-A6A6-4CC2-9CD2-4F9DD87F5EAE}" type="slidenum">
              <a:rPr lang="es-MX" smtClean="0"/>
              <a:pPr/>
              <a:t>‹#›</a:t>
            </a:fld>
            <a:endParaRPr lang="es-MX" dirty="0"/>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l="49778"/>
          <a:stretch/>
        </p:blipFill>
        <p:spPr>
          <a:xfrm>
            <a:off x="-3437" y="6176963"/>
            <a:ext cx="386506" cy="681037"/>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6125" y="6474690"/>
            <a:ext cx="4114800" cy="131956"/>
          </a:xfrm>
          <a:prstGeom prst="rect">
            <a:avLst/>
          </a:prstGeom>
        </p:spPr>
      </p:pic>
      <p:sp>
        <p:nvSpPr>
          <p:cNvPr id="13" name="Pentagon 12"/>
          <p:cNvSpPr/>
          <p:nvPr userDrawn="1"/>
        </p:nvSpPr>
        <p:spPr>
          <a:xfrm rot="5400000">
            <a:off x="10525467" y="-214506"/>
            <a:ext cx="601574" cy="1520748"/>
          </a:xfrm>
          <a:prstGeom prst="homePlate">
            <a:avLst>
              <a:gd name="adj" fmla="val 46613"/>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b="1" spc="300" dirty="0" smtClean="0">
                <a:solidFill>
                  <a:srgbClr val="E2C211"/>
                </a:solidFill>
                <a:latin typeface="Neutra Text TF SC" panose="02000000000000000000" pitchFamily="2" charset="0"/>
              </a:rPr>
              <a:t>- </a:t>
            </a:r>
            <a:r>
              <a:rPr lang="en-US" sz="1800" b="1" spc="300" dirty="0" err="1" smtClean="0">
                <a:latin typeface="Neutra Text SC" panose="02000000000000000000" pitchFamily="2" charset="0"/>
              </a:rPr>
              <a:t>TxLTAP</a:t>
            </a:r>
            <a:r>
              <a:rPr lang="en-US" sz="1800" b="1" spc="300" dirty="0" smtClean="0">
                <a:latin typeface="Neutra Text TF SC" panose="02000000000000000000" pitchFamily="2" charset="0"/>
              </a:rPr>
              <a:t> </a:t>
            </a:r>
            <a:r>
              <a:rPr lang="en-US" sz="1800" b="1" spc="300" dirty="0" smtClean="0">
                <a:solidFill>
                  <a:srgbClr val="E2C211"/>
                </a:solidFill>
                <a:latin typeface="Neutra Text TF SC" panose="02000000000000000000" pitchFamily="2" charset="0"/>
              </a:rPr>
              <a:t>-</a:t>
            </a:r>
            <a:endParaRPr lang="es-MX" sz="1800" b="1" spc="300" dirty="0">
              <a:solidFill>
                <a:srgbClr val="E2C211"/>
              </a:solidFill>
              <a:latin typeface="Neutra Text TF SC" panose="02000000000000000000" pitchFamily="2" charset="0"/>
            </a:endParaRPr>
          </a:p>
        </p:txBody>
      </p:sp>
      <p:sp>
        <p:nvSpPr>
          <p:cNvPr id="14" name="Rectangle 13"/>
          <p:cNvSpPr/>
          <p:nvPr userDrawn="1"/>
        </p:nvSpPr>
        <p:spPr>
          <a:xfrm>
            <a:off x="-3437" y="-1"/>
            <a:ext cx="12195437" cy="359985"/>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251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72800" cy="914400"/>
          </a:xfrm>
        </p:spPr>
        <p:txBody>
          <a:bodyPr/>
          <a:lstStyle>
            <a:lvl1pPr>
              <a:defRPr b="1" cap="all" spc="300" baseline="0"/>
            </a:lvl1pPr>
          </a:lstStyle>
          <a:p>
            <a:r>
              <a:rPr lang="en-US" dirty="0" smtClean="0"/>
              <a:t>Click to edit Master title style</a:t>
            </a:r>
            <a:endParaRPr lang="es-MX" dirty="0"/>
          </a:p>
        </p:txBody>
      </p:sp>
      <p:sp>
        <p:nvSpPr>
          <p:cNvPr id="3" name="Text Placeholder 2"/>
          <p:cNvSpPr>
            <a:spLocks noGrp="1"/>
          </p:cNvSpPr>
          <p:nvPr>
            <p:ph type="body" idx="1"/>
          </p:nvPr>
        </p:nvSpPr>
        <p:spPr>
          <a:xfrm>
            <a:off x="609600" y="1444094"/>
            <a:ext cx="5387975" cy="823912"/>
          </a:xfr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268006"/>
            <a:ext cx="5387975" cy="3921657"/>
          </a:xfrm>
        </p:spPr>
        <p:txBody>
          <a:bodyPr>
            <a:normAutofit/>
          </a:bodyPr>
          <a:lstStyle>
            <a:lvl1pPr>
              <a:defRPr sz="2400"/>
            </a:lvl1pPr>
            <a:lvl2pPr>
              <a:defRPr sz="2400"/>
            </a:lvl2pPr>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5" name="Text Placeholder 4"/>
          <p:cNvSpPr>
            <a:spLocks noGrp="1"/>
          </p:cNvSpPr>
          <p:nvPr>
            <p:ph type="body" sz="quarter" idx="3"/>
          </p:nvPr>
        </p:nvSpPr>
        <p:spPr>
          <a:xfrm>
            <a:off x="6172200" y="1444094"/>
            <a:ext cx="5410200" cy="823912"/>
          </a:xfr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268006"/>
            <a:ext cx="5410200" cy="3921657"/>
          </a:xfrm>
        </p:spPr>
        <p:txBody>
          <a:bodyPr>
            <a:normAutofit/>
          </a:bodyPr>
          <a:lstStyle>
            <a:lvl1pPr>
              <a:defRPr sz="2400"/>
            </a:lvl1pPr>
            <a:lvl2pPr>
              <a:defRPr sz="2400"/>
            </a:lvl2pPr>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8" name="Footer Placeholder 7"/>
          <p:cNvSpPr>
            <a:spLocks noGrp="1"/>
          </p:cNvSpPr>
          <p:nvPr>
            <p:ph type="ftr" sz="quarter" idx="11"/>
          </p:nvPr>
        </p:nvSpPr>
        <p:spPr/>
        <p:txBody>
          <a:bodyPr/>
          <a:lstStyle/>
          <a:p>
            <a:r>
              <a:rPr lang="es-MX" smtClean="0"/>
              <a:t>Footer Goes Here</a:t>
            </a:r>
            <a:endParaRPr lang="es-MX"/>
          </a:p>
        </p:txBody>
      </p:sp>
      <p:cxnSp>
        <p:nvCxnSpPr>
          <p:cNvPr id="10" name="Straight Connector 9"/>
          <p:cNvCxnSpPr/>
          <p:nvPr userDrawn="1"/>
        </p:nvCxnSpPr>
        <p:spPr>
          <a:xfrm>
            <a:off x="609600" y="1279525"/>
            <a:ext cx="11064240" cy="0"/>
          </a:xfrm>
          <a:prstGeom prst="line">
            <a:avLst/>
          </a:prstGeom>
          <a:ln w="38100">
            <a:solidFill>
              <a:srgbClr val="E2C211"/>
            </a:solidFill>
            <a:prstDash val="dash"/>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10490973" y="6355821"/>
            <a:ext cx="670560" cy="501650"/>
          </a:xfrm>
          <a:solidFill>
            <a:srgbClr val="0B81BF"/>
          </a:solidFill>
        </p:spPr>
        <p:txBody>
          <a:bodyPr/>
          <a:lstStyle>
            <a:lvl1pPr algn="ctr">
              <a:defRPr sz="1400">
                <a:solidFill>
                  <a:schemeClr val="bg1"/>
                </a:solidFill>
              </a:defRPr>
            </a:lvl1pPr>
          </a:lstStyle>
          <a:p>
            <a:fld id="{3CEFF2A9-A6A6-4CC2-9CD2-4F9DD87F5EAE}" type="slidenum">
              <a:rPr lang="es-MX" smtClean="0"/>
              <a:pPr/>
              <a:t>‹#›</a:t>
            </a:fld>
            <a:endParaRPr lang="es-MX" dirty="0"/>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l="49778"/>
          <a:stretch/>
        </p:blipFill>
        <p:spPr>
          <a:xfrm>
            <a:off x="-3437" y="6176963"/>
            <a:ext cx="386506" cy="681037"/>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6125" y="6474690"/>
            <a:ext cx="4114800" cy="131956"/>
          </a:xfrm>
          <a:prstGeom prst="rect">
            <a:avLst/>
          </a:prstGeom>
        </p:spPr>
      </p:pic>
      <p:sp>
        <p:nvSpPr>
          <p:cNvPr id="15" name="Pentagon 14"/>
          <p:cNvSpPr/>
          <p:nvPr userDrawn="1"/>
        </p:nvSpPr>
        <p:spPr>
          <a:xfrm rot="5400000">
            <a:off x="10525466" y="-214506"/>
            <a:ext cx="601574" cy="1520748"/>
          </a:xfrm>
          <a:prstGeom prst="homePlate">
            <a:avLst>
              <a:gd name="adj" fmla="val 46613"/>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b="1" spc="300" dirty="0" smtClean="0">
                <a:solidFill>
                  <a:srgbClr val="E2C211"/>
                </a:solidFill>
                <a:latin typeface="Neutra Text TF SC" panose="02000000000000000000" pitchFamily="2" charset="0"/>
              </a:rPr>
              <a:t>- </a:t>
            </a:r>
            <a:r>
              <a:rPr lang="en-US" sz="1800" b="1" spc="300" dirty="0" err="1" smtClean="0">
                <a:latin typeface="Neutra Text SC" panose="02000000000000000000" pitchFamily="2" charset="0"/>
              </a:rPr>
              <a:t>TxLTAP</a:t>
            </a:r>
            <a:r>
              <a:rPr lang="en-US" sz="1800" b="1" spc="300" dirty="0" smtClean="0">
                <a:latin typeface="Neutra Text TF SC" panose="02000000000000000000" pitchFamily="2" charset="0"/>
              </a:rPr>
              <a:t> </a:t>
            </a:r>
            <a:r>
              <a:rPr lang="en-US" sz="1800" b="1" spc="300" dirty="0" smtClean="0">
                <a:solidFill>
                  <a:srgbClr val="E2C211"/>
                </a:solidFill>
                <a:latin typeface="Neutra Text TF SC" panose="02000000000000000000" pitchFamily="2" charset="0"/>
              </a:rPr>
              <a:t>-</a:t>
            </a:r>
            <a:endParaRPr lang="es-MX" sz="1800" b="1" spc="300" dirty="0">
              <a:solidFill>
                <a:srgbClr val="E2C211"/>
              </a:solidFill>
              <a:latin typeface="Neutra Text TF SC" panose="02000000000000000000" pitchFamily="2" charset="0"/>
            </a:endParaRPr>
          </a:p>
        </p:txBody>
      </p:sp>
      <p:sp>
        <p:nvSpPr>
          <p:cNvPr id="16" name="Rectangle 15"/>
          <p:cNvSpPr/>
          <p:nvPr userDrawn="1"/>
        </p:nvSpPr>
        <p:spPr>
          <a:xfrm>
            <a:off x="-3437" y="-1"/>
            <a:ext cx="12195437" cy="359985"/>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17748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0889" y="365125"/>
            <a:ext cx="10972800" cy="914400"/>
          </a:xfrm>
        </p:spPr>
        <p:txBody>
          <a:bodyPr/>
          <a:lstStyle>
            <a:lvl1pPr>
              <a:defRPr b="1" cap="all" spc="300" baseline="0"/>
            </a:lvl1pPr>
          </a:lstStyle>
          <a:p>
            <a:r>
              <a:rPr lang="en-US" dirty="0" smtClean="0"/>
              <a:t>Click to edit Master title style</a:t>
            </a:r>
            <a:endParaRPr lang="es-MX" dirty="0"/>
          </a:p>
        </p:txBody>
      </p:sp>
      <p:sp>
        <p:nvSpPr>
          <p:cNvPr id="7" name="Slide Number Placeholder 5"/>
          <p:cNvSpPr>
            <a:spLocks noGrp="1"/>
          </p:cNvSpPr>
          <p:nvPr>
            <p:ph type="sldNum" sz="quarter" idx="12"/>
          </p:nvPr>
        </p:nvSpPr>
        <p:spPr>
          <a:xfrm>
            <a:off x="10649578" y="6355821"/>
            <a:ext cx="670560" cy="501650"/>
          </a:xfrm>
          <a:solidFill>
            <a:srgbClr val="0B81BF"/>
          </a:solidFill>
        </p:spPr>
        <p:txBody>
          <a:bodyPr/>
          <a:lstStyle>
            <a:lvl1pPr algn="ctr">
              <a:defRPr sz="1400">
                <a:solidFill>
                  <a:schemeClr val="bg1"/>
                </a:solidFill>
              </a:defRPr>
            </a:lvl1pPr>
          </a:lstStyle>
          <a:p>
            <a:fld id="{3CEFF2A9-A6A6-4CC2-9CD2-4F9DD87F5EAE}" type="slidenum">
              <a:rPr lang="es-MX" smtClean="0"/>
              <a:pPr/>
              <a:t>‹#›</a:t>
            </a:fld>
            <a:endParaRPr lang="es-MX" dirty="0"/>
          </a:p>
        </p:txBody>
      </p:sp>
      <p:cxnSp>
        <p:nvCxnSpPr>
          <p:cNvPr id="8" name="Straight Connector 7"/>
          <p:cNvCxnSpPr/>
          <p:nvPr userDrawn="1"/>
        </p:nvCxnSpPr>
        <p:spPr>
          <a:xfrm>
            <a:off x="609600" y="1279525"/>
            <a:ext cx="11064240" cy="0"/>
          </a:xfrm>
          <a:prstGeom prst="line">
            <a:avLst/>
          </a:prstGeom>
          <a:ln w="38100">
            <a:solidFill>
              <a:srgbClr val="E2C211"/>
            </a:solidFill>
            <a:prstDash val="dash"/>
          </a:ln>
        </p:spPr>
        <p:style>
          <a:lnRef idx="1">
            <a:schemeClr val="accent1"/>
          </a:lnRef>
          <a:fillRef idx="0">
            <a:schemeClr val="accent1"/>
          </a:fillRef>
          <a:effectRef idx="0">
            <a:schemeClr val="accent1"/>
          </a:effectRef>
          <a:fontRef idx="minor">
            <a:schemeClr val="tx1"/>
          </a:fontRef>
        </p:style>
      </p:cxnSp>
      <p:sp>
        <p:nvSpPr>
          <p:cNvPr id="9" name="Footer Placeholder 7"/>
          <p:cNvSpPr>
            <a:spLocks noGrp="1"/>
          </p:cNvSpPr>
          <p:nvPr>
            <p:ph type="ftr" sz="quarter" idx="11"/>
          </p:nvPr>
        </p:nvSpPr>
        <p:spPr>
          <a:xfrm>
            <a:off x="4038600" y="6356350"/>
            <a:ext cx="4114800" cy="365125"/>
          </a:xfrm>
        </p:spPr>
        <p:txBody>
          <a:bodyPr/>
          <a:lstStyle/>
          <a:p>
            <a:r>
              <a:rPr lang="es-MX" smtClean="0"/>
              <a:t>Footer Goes Here</a:t>
            </a:r>
            <a:endParaRPr lang="es-MX"/>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49778"/>
          <a:stretch/>
        </p:blipFill>
        <p:spPr>
          <a:xfrm>
            <a:off x="-3437" y="6176963"/>
            <a:ext cx="386506" cy="681037"/>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6125" y="6474690"/>
            <a:ext cx="4114800" cy="131956"/>
          </a:xfrm>
          <a:prstGeom prst="rect">
            <a:avLst/>
          </a:prstGeom>
        </p:spPr>
      </p:pic>
      <p:sp>
        <p:nvSpPr>
          <p:cNvPr id="12" name="Pentagon 11"/>
          <p:cNvSpPr/>
          <p:nvPr userDrawn="1"/>
        </p:nvSpPr>
        <p:spPr>
          <a:xfrm rot="5400000">
            <a:off x="10539322" y="-214506"/>
            <a:ext cx="601574" cy="1520748"/>
          </a:xfrm>
          <a:prstGeom prst="homePlate">
            <a:avLst>
              <a:gd name="adj" fmla="val 46613"/>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b="1" spc="300" dirty="0" smtClean="0">
                <a:solidFill>
                  <a:srgbClr val="E2C211"/>
                </a:solidFill>
                <a:latin typeface="Neutra Text TF SC" panose="02000000000000000000" pitchFamily="2" charset="0"/>
              </a:rPr>
              <a:t>- </a:t>
            </a:r>
            <a:r>
              <a:rPr lang="en-US" sz="1800" b="1" spc="300" dirty="0" err="1" smtClean="0">
                <a:latin typeface="Neutra Text SC" panose="02000000000000000000" pitchFamily="2" charset="0"/>
              </a:rPr>
              <a:t>TxLTAP</a:t>
            </a:r>
            <a:r>
              <a:rPr lang="en-US" sz="1800" b="1" spc="300" dirty="0" smtClean="0">
                <a:latin typeface="Neutra Text TF SC" panose="02000000000000000000" pitchFamily="2" charset="0"/>
              </a:rPr>
              <a:t> </a:t>
            </a:r>
            <a:r>
              <a:rPr lang="en-US" sz="1800" b="1" spc="300" dirty="0" smtClean="0">
                <a:solidFill>
                  <a:srgbClr val="E2C211"/>
                </a:solidFill>
                <a:latin typeface="Neutra Text TF SC" panose="02000000000000000000" pitchFamily="2" charset="0"/>
              </a:rPr>
              <a:t>-</a:t>
            </a:r>
            <a:endParaRPr lang="es-MX" sz="1800" b="1" spc="300" dirty="0">
              <a:solidFill>
                <a:srgbClr val="E2C211"/>
              </a:solidFill>
              <a:latin typeface="Neutra Text TF SC" panose="02000000000000000000" pitchFamily="2" charset="0"/>
            </a:endParaRPr>
          </a:p>
        </p:txBody>
      </p:sp>
      <p:sp>
        <p:nvSpPr>
          <p:cNvPr id="13" name="Rectangle 12"/>
          <p:cNvSpPr/>
          <p:nvPr userDrawn="1"/>
        </p:nvSpPr>
        <p:spPr>
          <a:xfrm>
            <a:off x="-3437" y="-1"/>
            <a:ext cx="12195437" cy="359985"/>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48637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0889" y="365125"/>
            <a:ext cx="10972800" cy="914400"/>
          </a:xfrm>
        </p:spPr>
        <p:txBody>
          <a:bodyPr/>
          <a:lstStyle>
            <a:lvl1pPr>
              <a:defRPr b="1" cap="all" spc="300" baseline="0"/>
            </a:lvl1pPr>
          </a:lstStyle>
          <a:p>
            <a:r>
              <a:rPr lang="en-US" dirty="0" smtClean="0"/>
              <a:t>Click to edit Master title style</a:t>
            </a:r>
            <a:endParaRPr lang="es-MX" dirty="0"/>
          </a:p>
        </p:txBody>
      </p:sp>
      <p:cxnSp>
        <p:nvCxnSpPr>
          <p:cNvPr id="8" name="Straight Connector 7"/>
          <p:cNvCxnSpPr/>
          <p:nvPr userDrawn="1"/>
        </p:nvCxnSpPr>
        <p:spPr>
          <a:xfrm>
            <a:off x="609600" y="1279525"/>
            <a:ext cx="11064240" cy="0"/>
          </a:xfrm>
          <a:prstGeom prst="line">
            <a:avLst/>
          </a:prstGeom>
          <a:ln w="38100">
            <a:solidFill>
              <a:srgbClr val="E2C211"/>
            </a:solidFill>
            <a:prstDash val="dash"/>
          </a:ln>
        </p:spPr>
        <p:style>
          <a:lnRef idx="1">
            <a:schemeClr val="accent1"/>
          </a:lnRef>
          <a:fillRef idx="0">
            <a:schemeClr val="accent1"/>
          </a:fillRef>
          <a:effectRef idx="0">
            <a:schemeClr val="accent1"/>
          </a:effectRef>
          <a:fontRef idx="minor">
            <a:schemeClr val="tx1"/>
          </a:fontRef>
        </p:style>
      </p:cxnSp>
      <p:sp>
        <p:nvSpPr>
          <p:cNvPr id="12" name="Pentagon 11"/>
          <p:cNvSpPr/>
          <p:nvPr userDrawn="1"/>
        </p:nvSpPr>
        <p:spPr>
          <a:xfrm rot="5400000">
            <a:off x="10539322" y="-214506"/>
            <a:ext cx="601574" cy="1520748"/>
          </a:xfrm>
          <a:prstGeom prst="homePlate">
            <a:avLst>
              <a:gd name="adj" fmla="val 46613"/>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b="1" spc="300" dirty="0" smtClean="0">
                <a:solidFill>
                  <a:srgbClr val="E2C211"/>
                </a:solidFill>
                <a:latin typeface="Neutra Text TF SC" panose="02000000000000000000" pitchFamily="2" charset="0"/>
              </a:rPr>
              <a:t>- </a:t>
            </a:r>
            <a:r>
              <a:rPr lang="en-US" sz="1800" b="1" spc="300" dirty="0" err="1" smtClean="0">
                <a:latin typeface="Neutra Text SC" panose="02000000000000000000" pitchFamily="2" charset="0"/>
              </a:rPr>
              <a:t>TxLTAP</a:t>
            </a:r>
            <a:r>
              <a:rPr lang="en-US" sz="1800" b="1" spc="300" dirty="0" smtClean="0">
                <a:latin typeface="Neutra Text TF SC" panose="02000000000000000000" pitchFamily="2" charset="0"/>
              </a:rPr>
              <a:t> </a:t>
            </a:r>
            <a:r>
              <a:rPr lang="en-US" sz="1800" b="1" spc="300" dirty="0" smtClean="0">
                <a:solidFill>
                  <a:srgbClr val="E2C211"/>
                </a:solidFill>
                <a:latin typeface="Neutra Text TF SC" panose="02000000000000000000" pitchFamily="2" charset="0"/>
              </a:rPr>
              <a:t>-</a:t>
            </a:r>
            <a:endParaRPr lang="es-MX" sz="1800" b="1" spc="300" dirty="0">
              <a:solidFill>
                <a:srgbClr val="E2C211"/>
              </a:solidFill>
              <a:latin typeface="Neutra Text TF SC" panose="02000000000000000000" pitchFamily="2" charset="0"/>
            </a:endParaRPr>
          </a:p>
        </p:txBody>
      </p:sp>
      <p:sp>
        <p:nvSpPr>
          <p:cNvPr id="13" name="Rectangle 12"/>
          <p:cNvSpPr/>
          <p:nvPr userDrawn="1"/>
        </p:nvSpPr>
        <p:spPr>
          <a:xfrm>
            <a:off x="-3437" y="-1"/>
            <a:ext cx="12195437" cy="359985"/>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65899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878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8.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8.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0.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365125"/>
            <a:ext cx="10986654"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609601" y="1825625"/>
            <a:ext cx="10986653"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MX" smtClean="0"/>
              <a:t>Footer Goes Here</a:t>
            </a:r>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FF2A9-A6A6-4CC2-9CD2-4F9DD87F5EAE}" type="slidenum">
              <a:rPr lang="es-MX" smtClean="0"/>
              <a:t>‹#›</a:t>
            </a:fld>
            <a:endParaRPr lang="es-MX"/>
          </a:p>
        </p:txBody>
      </p:sp>
    </p:spTree>
    <p:extLst>
      <p:ext uri="{BB962C8B-B14F-4D97-AF65-F5344CB8AC3E}">
        <p14:creationId xmlns:p14="http://schemas.microsoft.com/office/powerpoint/2010/main" val="38999764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1" r:id="rId5"/>
    <p:sldLayoutId id="2147483682" r:id="rId6"/>
    <p:sldLayoutId id="2147483683" r:id="rId7"/>
    <p:sldLayoutId id="2147483689" r:id="rId8"/>
    <p:sldLayoutId id="2147483684" r:id="rId9"/>
    <p:sldLayoutId id="2147483685" r:id="rId10"/>
    <p:sldLayoutId id="2147483686" r:id="rId11"/>
    <p:sldLayoutId id="2147483687" r:id="rId12"/>
    <p:sldLayoutId id="214748368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8000">
              <a:schemeClr val="bg1">
                <a:lumMod val="95000"/>
              </a:schemeClr>
            </a:gs>
            <a:gs pos="38000">
              <a:schemeClr val="bg1"/>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4855" y="806565"/>
            <a:ext cx="10972799" cy="804672"/>
          </a:xfrm>
          <a:prstGeom prst="rect">
            <a:avLst/>
          </a:prstGeom>
        </p:spPr>
        <p:txBody>
          <a:bodyPr vert="horz" lIns="91440" tIns="45720" rIns="91440" bIns="45720" rtlCol="0" anchor="ctr">
            <a:normAutofit/>
          </a:bodyPr>
          <a:lstStyle/>
          <a:p>
            <a:r>
              <a:rPr lang="en-US" dirty="0" smtClean="0"/>
              <a:t>Click to edit Master title style</a:t>
            </a:r>
            <a:endParaRPr lang="es-MX" dirty="0"/>
          </a:p>
        </p:txBody>
      </p:sp>
      <p:sp>
        <p:nvSpPr>
          <p:cNvPr id="3" name="Text Placeholder 2"/>
          <p:cNvSpPr>
            <a:spLocks noGrp="1"/>
          </p:cNvSpPr>
          <p:nvPr>
            <p:ph type="body" idx="1"/>
          </p:nvPr>
        </p:nvSpPr>
        <p:spPr>
          <a:xfrm>
            <a:off x="614855" y="1825625"/>
            <a:ext cx="10972799"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pic>
        <p:nvPicPr>
          <p:cNvPr id="12" name="Picture 11"/>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5049" y="0"/>
            <a:ext cx="12344400" cy="844585"/>
          </a:xfrm>
          <a:prstGeom prst="rect">
            <a:avLst/>
          </a:prstGeom>
        </p:spPr>
      </p:pic>
    </p:spTree>
    <p:extLst>
      <p:ext uri="{BB962C8B-B14F-4D97-AF65-F5344CB8AC3E}">
        <p14:creationId xmlns:p14="http://schemas.microsoft.com/office/powerpoint/2010/main" val="85605702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b="1" kern="1200" cap="all" spc="300" baseline="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8000">
              <a:schemeClr val="bg1">
                <a:lumMod val="95000"/>
              </a:schemeClr>
            </a:gs>
            <a:gs pos="38000">
              <a:schemeClr val="bg1"/>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4855" y="806565"/>
            <a:ext cx="10972799" cy="804672"/>
          </a:xfrm>
          <a:prstGeom prst="rect">
            <a:avLst/>
          </a:prstGeom>
        </p:spPr>
        <p:txBody>
          <a:bodyPr vert="horz" lIns="91440" tIns="45720" rIns="91440" bIns="45720" rtlCol="0" anchor="ctr">
            <a:normAutofit/>
          </a:bodyPr>
          <a:lstStyle/>
          <a:p>
            <a:r>
              <a:rPr lang="en-US" dirty="0" smtClean="0"/>
              <a:t>Click to edit Master title style</a:t>
            </a:r>
            <a:endParaRPr lang="es-MX" dirty="0"/>
          </a:p>
        </p:txBody>
      </p:sp>
      <p:sp>
        <p:nvSpPr>
          <p:cNvPr id="3" name="Text Placeholder 2"/>
          <p:cNvSpPr>
            <a:spLocks noGrp="1"/>
          </p:cNvSpPr>
          <p:nvPr>
            <p:ph type="body" idx="1"/>
          </p:nvPr>
        </p:nvSpPr>
        <p:spPr>
          <a:xfrm>
            <a:off x="614855" y="1825625"/>
            <a:ext cx="10972799"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pic>
        <p:nvPicPr>
          <p:cNvPr id="12" name="Picture 11"/>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5049" y="0"/>
            <a:ext cx="12344400" cy="844585"/>
          </a:xfrm>
          <a:prstGeom prst="rect">
            <a:avLst/>
          </a:prstGeom>
        </p:spPr>
      </p:pic>
    </p:spTree>
    <p:extLst>
      <p:ext uri="{BB962C8B-B14F-4D97-AF65-F5344CB8AC3E}">
        <p14:creationId xmlns:p14="http://schemas.microsoft.com/office/powerpoint/2010/main" val="19791390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b="1" kern="1200" cap="all" spc="300" baseline="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8000">
              <a:schemeClr val="bg1">
                <a:lumMod val="95000"/>
              </a:schemeClr>
            </a:gs>
            <a:gs pos="38000">
              <a:schemeClr val="bg1"/>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4855" y="806565"/>
            <a:ext cx="10972799" cy="804672"/>
          </a:xfrm>
          <a:prstGeom prst="rect">
            <a:avLst/>
          </a:prstGeom>
        </p:spPr>
        <p:txBody>
          <a:bodyPr vert="horz" lIns="91440" tIns="45720" rIns="91440" bIns="45720" rtlCol="0" anchor="ctr">
            <a:normAutofit/>
          </a:bodyPr>
          <a:lstStyle/>
          <a:p>
            <a:r>
              <a:rPr lang="en-US"/>
              <a:t>Click to edit Master title style</a:t>
            </a:r>
            <a:endParaRPr lang="es-MX" dirty="0"/>
          </a:p>
        </p:txBody>
      </p:sp>
      <p:sp>
        <p:nvSpPr>
          <p:cNvPr id="3" name="Text Placeholder 2"/>
          <p:cNvSpPr>
            <a:spLocks noGrp="1"/>
          </p:cNvSpPr>
          <p:nvPr>
            <p:ph type="body" idx="1"/>
          </p:nvPr>
        </p:nvSpPr>
        <p:spPr>
          <a:xfrm>
            <a:off x="614855" y="1825625"/>
            <a:ext cx="1097279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pic>
        <p:nvPicPr>
          <p:cNvPr id="12" name="Picture 11"/>
          <p:cNvPicPr>
            <a:picLocks noChangeAspect="1"/>
          </p:cNvPicPr>
          <p:nvPr userDrawn="1"/>
        </p:nvPicPr>
        <p:blipFill>
          <a:blip r:embed="rId16"/>
          <a:stretch>
            <a:fillRect/>
          </a:stretch>
        </p:blipFill>
        <p:spPr>
          <a:xfrm>
            <a:off x="-15770" y="0"/>
            <a:ext cx="12223539" cy="841321"/>
          </a:xfrm>
          <a:prstGeom prst="rect">
            <a:avLst/>
          </a:prstGeom>
        </p:spPr>
      </p:pic>
    </p:spTree>
    <p:extLst>
      <p:ext uri="{BB962C8B-B14F-4D97-AF65-F5344CB8AC3E}">
        <p14:creationId xmlns:p14="http://schemas.microsoft.com/office/powerpoint/2010/main" val="327739357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hf hdr="0" dt="0"/>
  <p:txStyles>
    <p:titleStyle>
      <a:lvl1pPr algn="l" defTabSz="914400" rtl="0" eaLnBrk="1" latinLnBrk="0" hangingPunct="1">
        <a:lnSpc>
          <a:spcPct val="90000"/>
        </a:lnSpc>
        <a:spcBef>
          <a:spcPct val="0"/>
        </a:spcBef>
        <a:buNone/>
        <a:defRPr sz="4400" b="1" kern="1200" cap="all" spc="300" baseline="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455" y="2431474"/>
            <a:ext cx="10983190" cy="2509392"/>
          </a:xfrm>
        </p:spPr>
        <p:txBody>
          <a:bodyPr>
            <a:noAutofit/>
          </a:bodyPr>
          <a:lstStyle/>
          <a:p>
            <a:r>
              <a:rPr lang="es-MX" sz="4800" dirty="0" smtClean="0"/>
              <a:t>TORT LIABILITY</a:t>
            </a:r>
            <a:br>
              <a:rPr lang="es-MX" sz="4800" dirty="0" smtClean="0"/>
            </a:br>
            <a:r>
              <a:rPr lang="es-MX" sz="4800" dirty="0" smtClean="0"/>
              <a:t>AVOID LAWSUITS: PROTECT ROADWAY USERS &amp; THE COUNTY</a:t>
            </a:r>
            <a:endParaRPr lang="es-MX" sz="4800" dirty="0"/>
          </a:p>
        </p:txBody>
      </p:sp>
      <p:sp>
        <p:nvSpPr>
          <p:cNvPr id="4" name="Subtitle 3"/>
          <p:cNvSpPr>
            <a:spLocks noGrp="1"/>
          </p:cNvSpPr>
          <p:nvPr>
            <p:ph type="subTitle" idx="1"/>
          </p:nvPr>
        </p:nvSpPr>
        <p:spPr>
          <a:xfrm>
            <a:off x="623455" y="4940865"/>
            <a:ext cx="10983189" cy="727793"/>
          </a:xfrm>
        </p:spPr>
        <p:txBody>
          <a:bodyPr>
            <a:normAutofit fontScale="92500"/>
          </a:bodyPr>
          <a:lstStyle/>
          <a:p>
            <a:r>
              <a:rPr lang="es-MX" sz="2800" dirty="0"/>
              <a:t>Presented </a:t>
            </a:r>
            <a:r>
              <a:rPr lang="es-MX" sz="2800" dirty="0" err="1" smtClean="0"/>
              <a:t>by</a:t>
            </a:r>
            <a:r>
              <a:rPr lang="es-MX" sz="2800" dirty="0" smtClean="0"/>
              <a:t>:  David Hearnsberger, The </a:t>
            </a:r>
            <a:r>
              <a:rPr lang="es-MX" sz="2800" dirty="0" err="1" smtClean="0"/>
              <a:t>University</a:t>
            </a:r>
            <a:r>
              <a:rPr lang="es-MX" sz="2800" dirty="0" smtClean="0"/>
              <a:t> of Texas at Arlington</a:t>
            </a:r>
            <a:endParaRPr lang="es-MX" dirty="0"/>
          </a:p>
        </p:txBody>
      </p:sp>
    </p:spTree>
    <p:extLst>
      <p:ext uri="{BB962C8B-B14F-4D97-AF65-F5344CB8AC3E}">
        <p14:creationId xmlns:p14="http://schemas.microsoft.com/office/powerpoint/2010/main" val="3664885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851" y="943348"/>
            <a:ext cx="10972799" cy="804672"/>
          </a:xfrm>
        </p:spPr>
        <p:txBody>
          <a:bodyPr>
            <a:normAutofit/>
          </a:bodyPr>
          <a:lstStyle/>
          <a:p>
            <a:r>
              <a:rPr lang="en-US" dirty="0" smtClean="0"/>
              <a:t>But Wait…we’re the county</a:t>
            </a:r>
            <a:endParaRPr lang="en-US" dirty="0"/>
          </a:p>
        </p:txBody>
      </p:sp>
      <p:sp>
        <p:nvSpPr>
          <p:cNvPr id="3" name="Content Placeholder 2"/>
          <p:cNvSpPr>
            <a:spLocks noGrp="1"/>
          </p:cNvSpPr>
          <p:nvPr>
            <p:ph idx="4294967295"/>
          </p:nvPr>
        </p:nvSpPr>
        <p:spPr>
          <a:xfrm>
            <a:off x="0" y="1847850"/>
            <a:ext cx="8229600" cy="4476750"/>
          </a:xfrm>
          <a:ln>
            <a:noFill/>
          </a:ln>
        </p:spPr>
        <p:txBody>
          <a:bodyPr>
            <a:normAutofit/>
          </a:bodyPr>
          <a:lstStyle/>
          <a:p>
            <a:pPr marL="0" indent="0">
              <a:buNone/>
            </a:pPr>
            <a:endParaRPr lang="en-US" sz="2000" dirty="0"/>
          </a:p>
          <a:p>
            <a:pPr marL="0" indent="0">
              <a:buNone/>
            </a:pPr>
            <a:endParaRPr lang="en-US" b="1" dirty="0"/>
          </a:p>
          <a:p>
            <a:pPr marL="0" indent="0">
              <a:buNone/>
            </a:pPr>
            <a:endParaRPr lang="en-US" sz="2000" dirty="0"/>
          </a:p>
        </p:txBody>
      </p:sp>
      <p:pic>
        <p:nvPicPr>
          <p:cNvPr id="5" name="Picture 4"/>
          <p:cNvPicPr>
            <a:picLocks noChangeAspect="1"/>
          </p:cNvPicPr>
          <p:nvPr/>
        </p:nvPicPr>
        <p:blipFill>
          <a:blip r:embed="rId3"/>
          <a:stretch>
            <a:fillRect/>
          </a:stretch>
        </p:blipFill>
        <p:spPr>
          <a:xfrm>
            <a:off x="2954412" y="1847850"/>
            <a:ext cx="6293675" cy="3524458"/>
          </a:xfrm>
          <a:prstGeom prst="rect">
            <a:avLst/>
          </a:prstGeom>
        </p:spPr>
      </p:pic>
    </p:spTree>
    <p:extLst>
      <p:ext uri="{BB962C8B-B14F-4D97-AF65-F5344CB8AC3E}">
        <p14:creationId xmlns:p14="http://schemas.microsoft.com/office/powerpoint/2010/main" val="1926276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376" y="1005451"/>
            <a:ext cx="10972799" cy="804672"/>
          </a:xfrm>
        </p:spPr>
        <p:txBody>
          <a:bodyPr>
            <a:normAutofit/>
          </a:bodyPr>
          <a:lstStyle/>
          <a:p>
            <a:r>
              <a:rPr lang="en-US" dirty="0" smtClean="0"/>
              <a:t>General risk Reduction strategies</a:t>
            </a:r>
            <a:endParaRPr lang="en-US" dirty="0"/>
          </a:p>
        </p:txBody>
      </p:sp>
      <p:sp>
        <p:nvSpPr>
          <p:cNvPr id="3" name="Content Placeholder 2"/>
          <p:cNvSpPr>
            <a:spLocks noGrp="1"/>
          </p:cNvSpPr>
          <p:nvPr>
            <p:ph idx="4294967295"/>
          </p:nvPr>
        </p:nvSpPr>
        <p:spPr>
          <a:xfrm>
            <a:off x="1800225" y="1791446"/>
            <a:ext cx="8229600" cy="4476750"/>
          </a:xfrm>
          <a:ln>
            <a:noFill/>
          </a:ln>
        </p:spPr>
        <p:txBody>
          <a:bodyPr>
            <a:normAutofit/>
          </a:bodyPr>
          <a:lstStyle/>
          <a:p>
            <a:pPr marL="0" indent="0">
              <a:buNone/>
            </a:pPr>
            <a:endParaRPr lang="en-US" altLang="en-US" sz="2000" dirty="0"/>
          </a:p>
          <a:p>
            <a:pPr marL="914400" lvl="1" indent="-419100">
              <a:buFontTx/>
              <a:buAutoNum type="arabicPeriod"/>
            </a:pPr>
            <a:r>
              <a:rPr lang="en-US" altLang="en-US" sz="3200" dirty="0" smtClean="0"/>
              <a:t>Qualified </a:t>
            </a:r>
            <a:r>
              <a:rPr lang="en-US" altLang="en-US" sz="3200" dirty="0"/>
              <a:t>and Trained Staff</a:t>
            </a:r>
          </a:p>
          <a:p>
            <a:pPr marL="914400" lvl="1" indent="-419100">
              <a:buFontTx/>
              <a:buAutoNum type="arabicPeriod"/>
            </a:pPr>
            <a:r>
              <a:rPr lang="en-US" altLang="en-US" sz="3200" dirty="0"/>
              <a:t>Policies, Procedures, Standards, and Guidelines</a:t>
            </a:r>
          </a:p>
          <a:p>
            <a:pPr marL="914400" lvl="1" indent="-419100">
              <a:buFontTx/>
              <a:buAutoNum type="arabicPeriod"/>
            </a:pPr>
            <a:r>
              <a:rPr lang="en-US" altLang="en-US" sz="3200" dirty="0"/>
              <a:t>Accident Reduction Program</a:t>
            </a:r>
          </a:p>
          <a:p>
            <a:pPr marL="914400" lvl="1" indent="-419100">
              <a:buFontTx/>
              <a:buAutoNum type="arabicPeriod"/>
            </a:pPr>
            <a:r>
              <a:rPr lang="en-US" altLang="en-US" sz="3200" dirty="0"/>
              <a:t>Roadway Improvement Program</a:t>
            </a:r>
          </a:p>
          <a:p>
            <a:pPr marL="914400" lvl="1" indent="-419100">
              <a:buFontTx/>
              <a:buAutoNum type="arabicPeriod"/>
            </a:pPr>
            <a:r>
              <a:rPr lang="en-US" altLang="en-US" sz="3200" dirty="0"/>
              <a:t>Collection, Evaluation, and Investigation of Accident Data</a:t>
            </a:r>
          </a:p>
          <a:p>
            <a:pPr marL="914400" lvl="1" indent="-419100">
              <a:buFontTx/>
              <a:buAutoNum type="arabicPeriod"/>
            </a:pPr>
            <a:r>
              <a:rPr lang="en-US" altLang="en-US" sz="3200" dirty="0"/>
              <a:t>Documentation and Recordkeeping</a:t>
            </a:r>
          </a:p>
          <a:p>
            <a:pPr marL="0" indent="0">
              <a:buNone/>
            </a:pPr>
            <a:endParaRPr lang="en-US" b="1" dirty="0"/>
          </a:p>
          <a:p>
            <a:pPr marL="0" indent="0">
              <a:buNone/>
            </a:pPr>
            <a:endParaRPr lang="en-US" sz="2000" dirty="0"/>
          </a:p>
        </p:txBody>
      </p:sp>
      <p:sp>
        <p:nvSpPr>
          <p:cNvPr id="7" name="Content Placeholder 6"/>
          <p:cNvSpPr txBox="1">
            <a:spLocks/>
          </p:cNvSpPr>
          <p:nvPr/>
        </p:nvSpPr>
        <p:spPr>
          <a:xfrm>
            <a:off x="596667" y="2024927"/>
            <a:ext cx="11000508" cy="47594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dirty="0"/>
          </a:p>
        </p:txBody>
      </p:sp>
      <p:sp>
        <p:nvSpPr>
          <p:cNvPr id="11" name="Content Placeholder 6"/>
          <p:cNvSpPr txBox="1">
            <a:spLocks/>
          </p:cNvSpPr>
          <p:nvPr/>
        </p:nvSpPr>
        <p:spPr>
          <a:xfrm>
            <a:off x="609600" y="1577252"/>
            <a:ext cx="11000508" cy="47594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dirty="0"/>
          </a:p>
        </p:txBody>
      </p:sp>
    </p:spTree>
    <p:extLst>
      <p:ext uri="{BB962C8B-B14F-4D97-AF65-F5344CB8AC3E}">
        <p14:creationId xmlns:p14="http://schemas.microsoft.com/office/powerpoint/2010/main" val="1736763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sz="3600" dirty="0"/>
              <a:t>Qualified and Trained Staff</a:t>
            </a:r>
          </a:p>
        </p:txBody>
      </p:sp>
      <p:sp>
        <p:nvSpPr>
          <p:cNvPr id="70659" name="Rectangle 3"/>
          <p:cNvSpPr>
            <a:spLocks noGrp="1" noChangeArrowheads="1"/>
          </p:cNvSpPr>
          <p:nvPr>
            <p:ph type="body" idx="1"/>
          </p:nvPr>
        </p:nvSpPr>
        <p:spPr>
          <a:xfrm>
            <a:off x="1985950" y="1847851"/>
            <a:ext cx="9120200" cy="4525963"/>
          </a:xfrm>
          <a:noFill/>
          <a:ln/>
        </p:spPr>
        <p:txBody>
          <a:bodyPr/>
          <a:lstStyle/>
          <a:p>
            <a:pPr marL="0" indent="0">
              <a:buNone/>
            </a:pPr>
            <a:r>
              <a:rPr lang="en-US" altLang="en-US" sz="2800" dirty="0"/>
              <a:t>A critical consideration in any public agency's risk management program is to provide qualified and capable personnel to perform agency duties in a responsible manner.  </a:t>
            </a:r>
          </a:p>
          <a:p>
            <a:pPr marL="0" indent="0">
              <a:buNone/>
            </a:pPr>
            <a:r>
              <a:rPr lang="en-US" altLang="en-US" sz="2800" dirty="0"/>
              <a:t>Public agency employees owe a duty to the public to provide a reasonable "standard of care."  </a:t>
            </a:r>
          </a:p>
          <a:p>
            <a:pPr lvl="1"/>
            <a:r>
              <a:rPr lang="en-US" altLang="en-US" sz="2400" dirty="0"/>
              <a:t>If an agency is operating with unqualified, incompetent personnel, it will be more difficult to provide a reasonable “standard of care.”</a:t>
            </a:r>
          </a:p>
        </p:txBody>
      </p:sp>
    </p:spTree>
    <p:extLst>
      <p:ext uri="{BB962C8B-B14F-4D97-AF65-F5344CB8AC3E}">
        <p14:creationId xmlns:p14="http://schemas.microsoft.com/office/powerpoint/2010/main" val="3802349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13457" y="1025555"/>
            <a:ext cx="10974587" cy="801658"/>
          </a:xfrm>
        </p:spPr>
        <p:txBody>
          <a:bodyPr>
            <a:normAutofit fontScale="90000"/>
          </a:bodyPr>
          <a:lstStyle/>
          <a:p>
            <a:r>
              <a:rPr lang="en-US" altLang="en-US" sz="3600" dirty="0"/>
              <a:t>Policies, Procedures, Standards, </a:t>
            </a:r>
            <a:br>
              <a:rPr lang="en-US" altLang="en-US" sz="3600" dirty="0"/>
            </a:br>
            <a:r>
              <a:rPr lang="en-US" altLang="en-US" sz="3600" dirty="0"/>
              <a:t>and Guidelines</a:t>
            </a:r>
          </a:p>
        </p:txBody>
      </p:sp>
      <p:sp>
        <p:nvSpPr>
          <p:cNvPr id="69635" name="Rectangle 3"/>
          <p:cNvSpPr>
            <a:spLocks noGrp="1" noChangeArrowheads="1"/>
          </p:cNvSpPr>
          <p:nvPr>
            <p:ph type="body" idx="1"/>
          </p:nvPr>
        </p:nvSpPr>
        <p:spPr>
          <a:xfrm>
            <a:off x="613457" y="2054225"/>
            <a:ext cx="10974587" cy="4351338"/>
          </a:xfrm>
          <a:noFill/>
          <a:ln/>
        </p:spPr>
        <p:txBody>
          <a:bodyPr/>
          <a:lstStyle/>
          <a:p>
            <a:pPr marL="0" indent="0">
              <a:buNone/>
            </a:pPr>
            <a:r>
              <a:rPr lang="en-US" altLang="en-US" sz="2800" dirty="0"/>
              <a:t>One of the best ways to mitigate </a:t>
            </a:r>
            <a:r>
              <a:rPr lang="en-US" altLang="en-US" sz="2800" dirty="0" smtClean="0"/>
              <a:t>risk </a:t>
            </a:r>
            <a:r>
              <a:rPr lang="en-US" altLang="en-US" sz="2800" dirty="0"/>
              <a:t>is to make sure you understand and carry out policies, procedures, standards, and guidelines</a:t>
            </a:r>
            <a:r>
              <a:rPr lang="en-US" altLang="en-US" sz="2800" dirty="0" smtClean="0"/>
              <a:t>.</a:t>
            </a:r>
            <a:endParaRPr lang="en-US" altLang="en-US" sz="2800" dirty="0"/>
          </a:p>
        </p:txBody>
      </p:sp>
      <p:pic>
        <p:nvPicPr>
          <p:cNvPr id="2" name="Picture 1"/>
          <p:cNvPicPr>
            <a:picLocks noChangeAspect="1"/>
          </p:cNvPicPr>
          <p:nvPr/>
        </p:nvPicPr>
        <p:blipFill>
          <a:blip r:embed="rId2"/>
          <a:stretch>
            <a:fillRect/>
          </a:stretch>
        </p:blipFill>
        <p:spPr>
          <a:xfrm>
            <a:off x="4415264" y="2931271"/>
            <a:ext cx="2804933" cy="3474292"/>
          </a:xfrm>
          <a:prstGeom prst="rect">
            <a:avLst/>
          </a:prstGeom>
        </p:spPr>
      </p:pic>
    </p:spTree>
    <p:extLst>
      <p:ext uri="{BB962C8B-B14F-4D97-AF65-F5344CB8AC3E}">
        <p14:creationId xmlns:p14="http://schemas.microsoft.com/office/powerpoint/2010/main" val="373601883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r>
              <a:rPr lang="en-US" altLang="en-US" sz="3600" dirty="0"/>
              <a:t>Policies, Procedures, Standards, </a:t>
            </a:r>
            <a:br>
              <a:rPr lang="en-US" altLang="en-US" sz="3600" dirty="0"/>
            </a:br>
            <a:r>
              <a:rPr lang="en-US" altLang="en-US" sz="3600" dirty="0"/>
              <a:t>and Guidelines</a:t>
            </a:r>
          </a:p>
        </p:txBody>
      </p:sp>
      <p:sp>
        <p:nvSpPr>
          <p:cNvPr id="74755" name="Rectangle 3"/>
          <p:cNvSpPr>
            <a:spLocks noGrp="1" noChangeArrowheads="1"/>
          </p:cNvSpPr>
          <p:nvPr>
            <p:ph type="body" idx="1"/>
          </p:nvPr>
        </p:nvSpPr>
        <p:spPr>
          <a:xfrm>
            <a:off x="1981200" y="1828801"/>
            <a:ext cx="8229600" cy="4297363"/>
          </a:xfrm>
          <a:noFill/>
          <a:ln/>
        </p:spPr>
        <p:txBody>
          <a:bodyPr/>
          <a:lstStyle/>
          <a:p>
            <a:pPr marL="0" indent="0">
              <a:buNone/>
            </a:pPr>
            <a:r>
              <a:rPr lang="en-US" altLang="en-US" sz="2800"/>
              <a:t>Employees are expected to follow guidelines and procedures adopted by the agency.</a:t>
            </a:r>
          </a:p>
          <a:p>
            <a:pPr marL="0" indent="0">
              <a:buNone/>
            </a:pPr>
            <a:endParaRPr lang="en-US" altLang="en-US" sz="1600"/>
          </a:p>
          <a:p>
            <a:pPr marL="0" indent="0">
              <a:buNone/>
            </a:pPr>
            <a:r>
              <a:rPr lang="en-US" altLang="en-US" sz="2800"/>
              <a:t>The adoption of relevant standards, policies, and manuals is necessary and useful to:</a:t>
            </a:r>
          </a:p>
          <a:p>
            <a:pPr marL="800100" lvl="1" indent="-342900"/>
            <a:r>
              <a:rPr lang="en-US" altLang="en-US" sz="2400"/>
              <a:t>Define the manner in which activities are performed.</a:t>
            </a:r>
          </a:p>
          <a:p>
            <a:pPr marL="800100" lvl="1" indent="-342900"/>
            <a:r>
              <a:rPr lang="en-US" altLang="en-US" sz="2400"/>
              <a:t>Ensure a consistent degree of quality and safety of work. </a:t>
            </a:r>
          </a:p>
        </p:txBody>
      </p:sp>
      <p:sp>
        <p:nvSpPr>
          <p:cNvPr id="6" name="Rectangle 2"/>
          <p:cNvSpPr txBox="1">
            <a:spLocks noChangeArrowheads="1"/>
          </p:cNvSpPr>
          <p:nvPr/>
        </p:nvSpPr>
        <p:spPr>
          <a:xfrm>
            <a:off x="608706" y="5165219"/>
            <a:ext cx="10974587" cy="8016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cap="none" spc="300" normalizeH="0" baseline="0">
                <a:solidFill>
                  <a:schemeClr val="tx1"/>
                </a:solidFill>
                <a:latin typeface="Calibri" panose="020F0502020204030204" pitchFamily="34" charset="0"/>
                <a:ea typeface="+mj-ea"/>
                <a:cs typeface="+mj-cs"/>
              </a:defRPr>
            </a:lvl1pPr>
          </a:lstStyle>
          <a:p>
            <a:pPr algn="ctr"/>
            <a:r>
              <a:rPr lang="en-US" altLang="en-US" sz="3600" dirty="0" smtClean="0"/>
              <a:t>PERIODICALLY REVIEW GUIDELINES!</a:t>
            </a:r>
            <a:endParaRPr lang="en-US" altLang="en-US" sz="3600" dirty="0"/>
          </a:p>
        </p:txBody>
      </p:sp>
    </p:spTree>
    <p:extLst>
      <p:ext uri="{BB962C8B-B14F-4D97-AF65-F5344CB8AC3E}">
        <p14:creationId xmlns:p14="http://schemas.microsoft.com/office/powerpoint/2010/main" val="22019727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5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7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dirty="0" smtClean="0"/>
              <a:t>Traffic Accident </a:t>
            </a:r>
            <a:r>
              <a:rPr lang="en-US" altLang="en-US" dirty="0"/>
              <a:t>Reduction Program</a:t>
            </a:r>
          </a:p>
        </p:txBody>
      </p:sp>
      <p:sp>
        <p:nvSpPr>
          <p:cNvPr id="67587" name="Rectangle 3"/>
          <p:cNvSpPr>
            <a:spLocks noGrp="1" noChangeArrowheads="1"/>
          </p:cNvSpPr>
          <p:nvPr>
            <p:ph type="body" idx="1"/>
          </p:nvPr>
        </p:nvSpPr>
        <p:spPr>
          <a:xfrm>
            <a:off x="1985950" y="1827812"/>
            <a:ext cx="8229600" cy="4678363"/>
          </a:xfrm>
          <a:noFill/>
          <a:ln/>
        </p:spPr>
        <p:txBody>
          <a:bodyPr/>
          <a:lstStyle/>
          <a:p>
            <a:pPr marL="0" indent="0">
              <a:buNone/>
            </a:pPr>
            <a:r>
              <a:rPr lang="en-US" altLang="en-US" sz="2800" dirty="0"/>
              <a:t>One of the key goals in risk management is to minimize the probability and impact of threats, thus reducing the potential for losses. </a:t>
            </a:r>
          </a:p>
          <a:p>
            <a:pPr marL="0" indent="0">
              <a:buNone/>
            </a:pPr>
            <a:r>
              <a:rPr lang="en-US" altLang="en-US" sz="2800" dirty="0"/>
              <a:t>An accident reduction program is an effective device to minimize risks.  "Reduction“ includes reduction of one or more of the following measures:</a:t>
            </a:r>
          </a:p>
          <a:p>
            <a:pPr lvl="1">
              <a:lnSpc>
                <a:spcPct val="90000"/>
              </a:lnSpc>
            </a:pPr>
            <a:r>
              <a:rPr lang="en-US" altLang="en-US" sz="2400" dirty="0"/>
              <a:t>Number of accidents</a:t>
            </a:r>
          </a:p>
          <a:p>
            <a:pPr lvl="1">
              <a:lnSpc>
                <a:spcPct val="90000"/>
              </a:lnSpc>
            </a:pPr>
            <a:r>
              <a:rPr lang="en-US" altLang="en-US" sz="2400" dirty="0"/>
              <a:t>Frequency of accidents</a:t>
            </a:r>
          </a:p>
          <a:p>
            <a:pPr lvl="1">
              <a:lnSpc>
                <a:spcPct val="90000"/>
              </a:lnSpc>
            </a:pPr>
            <a:r>
              <a:rPr lang="en-US" altLang="en-US" sz="2400" dirty="0"/>
              <a:t>Severity of accidents </a:t>
            </a:r>
          </a:p>
        </p:txBody>
      </p:sp>
    </p:spTree>
    <p:extLst>
      <p:ext uri="{BB962C8B-B14F-4D97-AF65-F5344CB8AC3E}">
        <p14:creationId xmlns:p14="http://schemas.microsoft.com/office/powerpoint/2010/main" val="227463880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sz="3600"/>
              <a:t>Roadway Improvement Program</a:t>
            </a:r>
          </a:p>
        </p:txBody>
      </p:sp>
      <p:sp>
        <p:nvSpPr>
          <p:cNvPr id="90115" name="Rectangle 3"/>
          <p:cNvSpPr>
            <a:spLocks noGrp="1" noChangeArrowheads="1"/>
          </p:cNvSpPr>
          <p:nvPr>
            <p:ph type="body" idx="1"/>
          </p:nvPr>
        </p:nvSpPr>
        <p:spPr>
          <a:noFill/>
          <a:ln/>
        </p:spPr>
        <p:txBody>
          <a:bodyPr/>
          <a:lstStyle/>
          <a:p>
            <a:pPr marL="0" indent="0">
              <a:buNone/>
            </a:pPr>
            <a:r>
              <a:rPr lang="en-US" altLang="en-US" sz="2800" dirty="0"/>
              <a:t>A roadway improvement program differs from an accident reduction program.  Here’s how:</a:t>
            </a:r>
          </a:p>
          <a:p>
            <a:pPr lvl="1">
              <a:lnSpc>
                <a:spcPct val="90000"/>
              </a:lnSpc>
            </a:pPr>
            <a:r>
              <a:rPr lang="en-US" altLang="en-US" sz="2400" dirty="0"/>
              <a:t>An accident reduction program is concerned with generating a number of alternative improvement options (opportunities).</a:t>
            </a:r>
          </a:p>
          <a:p>
            <a:pPr lvl="1">
              <a:lnSpc>
                <a:spcPct val="90000"/>
              </a:lnSpc>
            </a:pPr>
            <a:r>
              <a:rPr lang="en-US" altLang="en-US" sz="2400" dirty="0"/>
              <a:t>A roadway improvement program is concerned with selecting and implementing the improvement option which will most effectively minimize the </a:t>
            </a:r>
            <a:r>
              <a:rPr lang="en-US" altLang="en-US" sz="2400" dirty="0" smtClean="0"/>
              <a:t>counties’ </a:t>
            </a:r>
            <a:r>
              <a:rPr lang="en-US" altLang="en-US" sz="2400" dirty="0"/>
              <a:t>tort liability (response planning).</a:t>
            </a:r>
          </a:p>
        </p:txBody>
      </p:sp>
    </p:spTree>
    <p:extLst>
      <p:ext uri="{BB962C8B-B14F-4D97-AF65-F5344CB8AC3E}">
        <p14:creationId xmlns:p14="http://schemas.microsoft.com/office/powerpoint/2010/main" val="313962326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sz="3600"/>
              <a:t>Roadway Improvement Program</a:t>
            </a:r>
          </a:p>
        </p:txBody>
      </p:sp>
      <p:sp>
        <p:nvSpPr>
          <p:cNvPr id="89091" name="Rectangle 3"/>
          <p:cNvSpPr>
            <a:spLocks noGrp="1" noChangeArrowheads="1"/>
          </p:cNvSpPr>
          <p:nvPr>
            <p:ph type="body" idx="1"/>
          </p:nvPr>
        </p:nvSpPr>
        <p:spPr>
          <a:noFill/>
          <a:ln/>
        </p:spPr>
        <p:txBody>
          <a:bodyPr/>
          <a:lstStyle/>
          <a:p>
            <a:pPr marL="0" indent="0">
              <a:buNone/>
            </a:pPr>
            <a:r>
              <a:rPr lang="en-US" altLang="en-US" dirty="0"/>
              <a:t>Presumably the most "accident-prone" areas will be corrected </a:t>
            </a:r>
            <a:r>
              <a:rPr lang="en-US" altLang="en-US" dirty="0" smtClean="0"/>
              <a:t>in a timely manner, </a:t>
            </a:r>
            <a:r>
              <a:rPr lang="en-US" altLang="en-US" dirty="0"/>
              <a:t>funding permitted, with a resulting reduction in the number of tort claims. </a:t>
            </a:r>
          </a:p>
          <a:p>
            <a:pPr marL="0" indent="0">
              <a:buNone/>
            </a:pPr>
            <a:r>
              <a:rPr lang="en-US" altLang="en-US" dirty="0"/>
              <a:t>A properly documented priority ranking system for roadway improvements will afford protection for the agency in a court of law.</a:t>
            </a:r>
          </a:p>
        </p:txBody>
      </p:sp>
    </p:spTree>
    <p:extLst>
      <p:ext uri="{BB962C8B-B14F-4D97-AF65-F5344CB8AC3E}">
        <p14:creationId xmlns:p14="http://schemas.microsoft.com/office/powerpoint/2010/main" val="32073335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13457" y="1093816"/>
            <a:ext cx="10974587" cy="801658"/>
          </a:xfrm>
        </p:spPr>
        <p:txBody>
          <a:bodyPr>
            <a:normAutofit fontScale="90000"/>
          </a:bodyPr>
          <a:lstStyle/>
          <a:p>
            <a:r>
              <a:rPr lang="en-US" altLang="en-US" sz="3600" dirty="0"/>
              <a:t>Collection, Evaluation, and Investigation of </a:t>
            </a:r>
            <a:r>
              <a:rPr lang="en-US" altLang="en-US" sz="3600" dirty="0" smtClean="0"/>
              <a:t>Traffic Accident </a:t>
            </a:r>
            <a:r>
              <a:rPr lang="en-US" altLang="en-US" sz="3600" dirty="0"/>
              <a:t>Data</a:t>
            </a:r>
          </a:p>
        </p:txBody>
      </p:sp>
      <p:sp>
        <p:nvSpPr>
          <p:cNvPr id="65539" name="Rectangle 3"/>
          <p:cNvSpPr>
            <a:spLocks noGrp="1" noChangeArrowheads="1"/>
          </p:cNvSpPr>
          <p:nvPr>
            <p:ph type="body" idx="1"/>
          </p:nvPr>
        </p:nvSpPr>
        <p:spPr>
          <a:xfrm>
            <a:off x="613457" y="2163762"/>
            <a:ext cx="10974587" cy="4351338"/>
          </a:xfrm>
          <a:noFill/>
          <a:ln/>
        </p:spPr>
        <p:txBody>
          <a:bodyPr/>
          <a:lstStyle/>
          <a:p>
            <a:pPr marL="0" indent="0">
              <a:buNone/>
            </a:pPr>
            <a:r>
              <a:rPr lang="en-US" altLang="en-US" sz="2800" dirty="0"/>
              <a:t>A </a:t>
            </a:r>
            <a:r>
              <a:rPr lang="en-US" altLang="en-US" sz="2800" b="1" i="1" dirty="0"/>
              <a:t>"high-exposure" accident </a:t>
            </a:r>
            <a:r>
              <a:rPr lang="en-US" altLang="en-US" sz="2800" dirty="0"/>
              <a:t>is an accident that has a high probability of a lawsuit.  </a:t>
            </a:r>
          </a:p>
          <a:p>
            <a:pPr lvl="1"/>
            <a:r>
              <a:rPr lang="en-US" altLang="en-US" sz="2400" dirty="0"/>
              <a:t>Generally, all fatal accidents should be considered as "high-exposure" accidents.</a:t>
            </a:r>
          </a:p>
          <a:p>
            <a:pPr lvl="1"/>
            <a:r>
              <a:rPr lang="en-US" altLang="en-US" sz="2400" dirty="0"/>
              <a:t>Collecting information about these types of accidents can be useful in preventing future accidents as well as beneficial during a lawsuit. </a:t>
            </a:r>
          </a:p>
        </p:txBody>
      </p:sp>
    </p:spTree>
    <p:extLst>
      <p:ext uri="{BB962C8B-B14F-4D97-AF65-F5344CB8AC3E}">
        <p14:creationId xmlns:p14="http://schemas.microsoft.com/office/powerpoint/2010/main" val="51931953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565956" y="1376391"/>
            <a:ext cx="10974587" cy="801658"/>
          </a:xfrm>
        </p:spPr>
        <p:txBody>
          <a:bodyPr>
            <a:normAutofit fontScale="90000"/>
          </a:bodyPr>
          <a:lstStyle/>
          <a:p>
            <a:r>
              <a:rPr lang="en-US" altLang="en-US" sz="3600" dirty="0"/>
              <a:t>Collection, Evaluation, and Investigation </a:t>
            </a:r>
            <a:r>
              <a:rPr lang="en-US" altLang="en-US" sz="3600" dirty="0" smtClean="0"/>
              <a:t>of Traffic Accident </a:t>
            </a:r>
            <a:r>
              <a:rPr lang="en-US" altLang="en-US" sz="3600" dirty="0"/>
              <a:t>Data</a:t>
            </a:r>
          </a:p>
        </p:txBody>
      </p:sp>
      <p:sp>
        <p:nvSpPr>
          <p:cNvPr id="91139" name="Rectangle 3"/>
          <p:cNvSpPr>
            <a:spLocks noGrp="1" noChangeArrowheads="1"/>
          </p:cNvSpPr>
          <p:nvPr>
            <p:ph type="body" idx="1"/>
          </p:nvPr>
        </p:nvSpPr>
        <p:spPr>
          <a:xfrm>
            <a:off x="2057400" y="2332037"/>
            <a:ext cx="8229600" cy="4297363"/>
          </a:xfrm>
          <a:noFill/>
          <a:ln/>
        </p:spPr>
        <p:txBody>
          <a:bodyPr/>
          <a:lstStyle/>
          <a:p>
            <a:pPr marL="0" indent="0">
              <a:buNone/>
            </a:pPr>
            <a:r>
              <a:rPr lang="en-US" altLang="en-US" sz="2800" dirty="0"/>
              <a:t>Routine inspections of high-exposure accident areas are a method of minimizing the problems associated with attempting to recreate accident scenes many months after the date of the accident.  </a:t>
            </a:r>
          </a:p>
        </p:txBody>
      </p:sp>
    </p:spTree>
    <p:extLst>
      <p:ext uri="{BB962C8B-B14F-4D97-AF65-F5344CB8AC3E}">
        <p14:creationId xmlns:p14="http://schemas.microsoft.com/office/powerpoint/2010/main" val="349171457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446757"/>
            <a:ext cx="10972800" cy="803275"/>
          </a:xfrm>
        </p:spPr>
        <p:txBody>
          <a:bodyPr>
            <a:normAutofit fontScale="90000"/>
          </a:bodyPr>
          <a:lstStyle/>
          <a:p>
            <a:pPr algn="ctr"/>
            <a:r>
              <a:rPr lang="en-US" dirty="0" smtClean="0">
                <a:effectLst>
                  <a:outerShdw blurRad="38100" dist="38100" dir="2700000" algn="tl">
                    <a:srgbClr val="000000">
                      <a:alpha val="43137"/>
                    </a:srgbClr>
                  </a:outerShdw>
                </a:effectLst>
              </a:rPr>
              <a:t>Local road agencies have significant responsibilities:</a:t>
            </a:r>
            <a:endParaRPr lang="es-MX"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56303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08706" y="1000936"/>
            <a:ext cx="10974587" cy="801658"/>
          </a:xfrm>
        </p:spPr>
        <p:txBody>
          <a:bodyPr>
            <a:normAutofit fontScale="90000"/>
          </a:bodyPr>
          <a:lstStyle/>
          <a:p>
            <a:r>
              <a:rPr lang="en-US" altLang="en-US" sz="3600" dirty="0"/>
              <a:t>Collection, Evaluation, and Investigation </a:t>
            </a:r>
            <a:r>
              <a:rPr lang="en-US" altLang="en-US" sz="3600" dirty="0" smtClean="0"/>
              <a:t>of a Traffic Accident </a:t>
            </a:r>
            <a:r>
              <a:rPr lang="en-US" altLang="en-US" sz="3600" dirty="0"/>
              <a:t>Data</a:t>
            </a:r>
          </a:p>
        </p:txBody>
      </p:sp>
      <p:sp>
        <p:nvSpPr>
          <p:cNvPr id="99331" name="Rectangle 3"/>
          <p:cNvSpPr>
            <a:spLocks noGrp="1" noChangeArrowheads="1"/>
          </p:cNvSpPr>
          <p:nvPr>
            <p:ph type="body" idx="1"/>
          </p:nvPr>
        </p:nvSpPr>
        <p:spPr>
          <a:xfrm>
            <a:off x="2057400" y="1876815"/>
            <a:ext cx="8229600" cy="4449763"/>
          </a:xfrm>
          <a:noFill/>
          <a:ln/>
        </p:spPr>
        <p:txBody>
          <a:bodyPr/>
          <a:lstStyle/>
          <a:p>
            <a:pPr marL="0" indent="0">
              <a:buNone/>
            </a:pPr>
            <a:r>
              <a:rPr lang="en-US" altLang="en-US" sz="2800" dirty="0"/>
              <a:t>Knowing specifics about the scene such as:</a:t>
            </a:r>
          </a:p>
          <a:p>
            <a:pPr lvl="1"/>
            <a:r>
              <a:rPr lang="en-US" altLang="en-US" sz="2400" dirty="0"/>
              <a:t>What the surrounding area looked like at the time of the accident.</a:t>
            </a:r>
          </a:p>
          <a:p>
            <a:pPr lvl="1"/>
            <a:r>
              <a:rPr lang="en-US" altLang="en-US" sz="2400" dirty="0"/>
              <a:t>Which traffic control devices were in place.</a:t>
            </a:r>
          </a:p>
          <a:p>
            <a:pPr lvl="1"/>
            <a:r>
              <a:rPr lang="en-US" altLang="en-US" sz="2400" dirty="0"/>
              <a:t>How the roadway or intersection was designed.</a:t>
            </a:r>
          </a:p>
        </p:txBody>
      </p:sp>
    </p:spTree>
    <p:extLst>
      <p:ext uri="{BB962C8B-B14F-4D97-AF65-F5344CB8AC3E}">
        <p14:creationId xmlns:p14="http://schemas.microsoft.com/office/powerpoint/2010/main" val="75145681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normAutofit/>
          </a:bodyPr>
          <a:lstStyle/>
          <a:p>
            <a:r>
              <a:rPr lang="en-US" altLang="en-US" sz="3600" dirty="0" smtClean="0"/>
              <a:t>Documentation and Recordkeeping</a:t>
            </a:r>
            <a:endParaRPr lang="en-US" altLang="en-US" sz="3600" dirty="0"/>
          </a:p>
        </p:txBody>
      </p:sp>
      <p:sp>
        <p:nvSpPr>
          <p:cNvPr id="93187" name="Rectangle 3"/>
          <p:cNvSpPr>
            <a:spLocks noGrp="1" noChangeArrowheads="1"/>
          </p:cNvSpPr>
          <p:nvPr>
            <p:ph type="body" idx="1"/>
          </p:nvPr>
        </p:nvSpPr>
        <p:spPr>
          <a:xfrm>
            <a:off x="613458" y="1825625"/>
            <a:ext cx="5526086" cy="4351338"/>
          </a:xfrm>
          <a:noFill/>
          <a:ln/>
        </p:spPr>
        <p:txBody>
          <a:bodyPr/>
          <a:lstStyle/>
          <a:p>
            <a:pPr marL="0" indent="0">
              <a:buNone/>
            </a:pPr>
            <a:r>
              <a:rPr lang="en-US" altLang="en-US" sz="2800" dirty="0" smtClean="0"/>
              <a:t>Be Proactive!</a:t>
            </a:r>
          </a:p>
          <a:p>
            <a:r>
              <a:rPr lang="en-US" altLang="en-US" sz="2400" dirty="0" smtClean="0"/>
              <a:t>Maintain a maintenance log</a:t>
            </a:r>
          </a:p>
          <a:p>
            <a:r>
              <a:rPr lang="en-US" altLang="en-US" sz="2400" dirty="0" smtClean="0"/>
              <a:t>Keep a journal of maintenance meetings and items discussed</a:t>
            </a:r>
          </a:p>
          <a:p>
            <a:r>
              <a:rPr lang="en-US" altLang="en-US" sz="2400" dirty="0" smtClean="0"/>
              <a:t>Document safety trainings </a:t>
            </a:r>
          </a:p>
          <a:p>
            <a:r>
              <a:rPr lang="en-US" altLang="en-US" sz="2400" dirty="0" smtClean="0"/>
              <a:t>Maintain inspection logs</a:t>
            </a:r>
          </a:p>
          <a:p>
            <a:r>
              <a:rPr lang="en-US" altLang="en-US" sz="2400" dirty="0" smtClean="0"/>
              <a:t>Take photos of the work zone</a:t>
            </a:r>
          </a:p>
          <a:p>
            <a:pPr marL="0" indent="0">
              <a:buNone/>
            </a:pPr>
            <a:endParaRPr lang="en-US" altLang="en-US" sz="2400" dirty="0"/>
          </a:p>
        </p:txBody>
      </p:sp>
      <p:sp>
        <p:nvSpPr>
          <p:cNvPr id="4" name="Rectangle 2"/>
          <p:cNvSpPr txBox="1">
            <a:spLocks noChangeArrowheads="1"/>
          </p:cNvSpPr>
          <p:nvPr/>
        </p:nvSpPr>
        <p:spPr>
          <a:xfrm>
            <a:off x="613456" y="5093967"/>
            <a:ext cx="10974587" cy="801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none" spc="300" normalizeH="0" baseline="0">
                <a:solidFill>
                  <a:schemeClr val="tx1"/>
                </a:solidFill>
                <a:latin typeface="Calibri" panose="020F0502020204030204" pitchFamily="34" charset="0"/>
                <a:ea typeface="+mj-ea"/>
                <a:cs typeface="+mj-cs"/>
              </a:defRPr>
            </a:lvl1pPr>
          </a:lstStyle>
          <a:p>
            <a:pPr algn="ctr"/>
            <a:r>
              <a:rPr lang="en-US" altLang="en-US" sz="3600" dirty="0" smtClean="0"/>
              <a:t>USE FACTS, NOT OPINIONS!</a:t>
            </a:r>
            <a:endParaRPr lang="en-US" altLang="en-US" sz="3600" dirty="0"/>
          </a:p>
        </p:txBody>
      </p:sp>
      <p:pic>
        <p:nvPicPr>
          <p:cNvPr id="2" name="Picture 1"/>
          <p:cNvPicPr>
            <a:picLocks noChangeAspect="1"/>
          </p:cNvPicPr>
          <p:nvPr/>
        </p:nvPicPr>
        <p:blipFill>
          <a:blip r:embed="rId3"/>
          <a:stretch>
            <a:fillRect/>
          </a:stretch>
        </p:blipFill>
        <p:spPr>
          <a:xfrm>
            <a:off x="6752013" y="1646238"/>
            <a:ext cx="4047441" cy="3302845"/>
          </a:xfrm>
          <a:prstGeom prst="rect">
            <a:avLst/>
          </a:prstGeom>
        </p:spPr>
      </p:pic>
    </p:spTree>
    <p:extLst>
      <p:ext uri="{BB962C8B-B14F-4D97-AF65-F5344CB8AC3E}">
        <p14:creationId xmlns:p14="http://schemas.microsoft.com/office/powerpoint/2010/main" val="48969794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dirty="0" smtClean="0"/>
              <a:t>Inspections</a:t>
            </a:r>
            <a:endParaRPr lang="en-US" altLang="en-US" dirty="0"/>
          </a:p>
        </p:txBody>
      </p:sp>
      <p:sp>
        <p:nvSpPr>
          <p:cNvPr id="102403" name="Rectangle 3"/>
          <p:cNvSpPr>
            <a:spLocks noGrp="1" noChangeArrowheads="1"/>
          </p:cNvSpPr>
          <p:nvPr>
            <p:ph type="body" idx="1"/>
          </p:nvPr>
        </p:nvSpPr>
        <p:spPr>
          <a:xfrm>
            <a:off x="1985950" y="1799431"/>
            <a:ext cx="8229600" cy="4525963"/>
          </a:xfrm>
          <a:noFill/>
          <a:ln/>
        </p:spPr>
        <p:txBody>
          <a:bodyPr/>
          <a:lstStyle/>
          <a:p>
            <a:pPr marL="0" indent="0">
              <a:buNone/>
            </a:pPr>
            <a:r>
              <a:rPr lang="en-US" altLang="en-US" sz="2800" dirty="0"/>
              <a:t>The following items should be included in your documentation:</a:t>
            </a:r>
          </a:p>
          <a:p>
            <a:pPr lvl="1"/>
            <a:r>
              <a:rPr lang="en-US" altLang="en-US" sz="2400" dirty="0"/>
              <a:t>Date and time the inspection was conducted</a:t>
            </a:r>
          </a:p>
          <a:p>
            <a:pPr lvl="1"/>
            <a:r>
              <a:rPr lang="en-US" altLang="en-US" sz="2400" dirty="0"/>
              <a:t>Results of inspection</a:t>
            </a:r>
          </a:p>
          <a:p>
            <a:pPr lvl="1"/>
            <a:r>
              <a:rPr lang="en-US" altLang="en-US" sz="2400" dirty="0"/>
              <a:t>Need for repair</a:t>
            </a:r>
          </a:p>
          <a:p>
            <a:pPr lvl="1"/>
            <a:r>
              <a:rPr lang="en-US" altLang="en-US" sz="2400" dirty="0"/>
              <a:t>Time the repair was completed </a:t>
            </a:r>
          </a:p>
          <a:p>
            <a:pPr lvl="1"/>
            <a:r>
              <a:rPr lang="en-US" altLang="en-US" sz="2400" dirty="0"/>
              <a:t>What repairs were made</a:t>
            </a:r>
          </a:p>
        </p:txBody>
      </p:sp>
    </p:spTree>
    <p:extLst>
      <p:ext uri="{BB962C8B-B14F-4D97-AF65-F5344CB8AC3E}">
        <p14:creationId xmlns:p14="http://schemas.microsoft.com/office/powerpoint/2010/main" val="344029133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642" y="2151251"/>
            <a:ext cx="3657600" cy="2975418"/>
          </a:xfrm>
        </p:spPr>
        <p:txBody>
          <a:bodyPr>
            <a:normAutofit/>
          </a:bodyPr>
          <a:lstStyle/>
          <a:p>
            <a:r>
              <a:rPr lang="en-US" sz="4400" dirty="0" smtClean="0"/>
              <a:t>Provide Local Agencies with Free:</a:t>
            </a:r>
            <a:endParaRPr lang="es-MX" sz="4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040" y="254834"/>
            <a:ext cx="7245246" cy="2558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320690" y="4906142"/>
            <a:ext cx="3599512"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817-272-9678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txltap@uta.edu</a:t>
            </a:r>
            <a:b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www.uta.edu/ded</a:t>
            </a:r>
          </a:p>
        </p:txBody>
      </p:sp>
      <p:sp>
        <p:nvSpPr>
          <p:cNvPr id="7" name="TextBox 6"/>
          <p:cNvSpPr txBox="1"/>
          <p:nvPr/>
        </p:nvSpPr>
        <p:spPr>
          <a:xfrm>
            <a:off x="4881726" y="2922834"/>
            <a:ext cx="647744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prstClr val="white"/>
                </a:solidFill>
                <a:effectLst/>
                <a:uLnTx/>
                <a:uFillTx/>
                <a:latin typeface="Calibri" panose="020F0502020204030204"/>
                <a:ea typeface="+mn-ea"/>
                <a:cs typeface="+mn-cs"/>
              </a:rPr>
              <a:t>Classroom Training</a:t>
            </a:r>
            <a:endPar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prstClr val="white"/>
                </a:solidFill>
                <a:effectLst/>
                <a:uLnTx/>
                <a:uFillTx/>
                <a:latin typeface="Calibri" panose="020F0502020204030204"/>
                <a:ea typeface="+mn-ea"/>
                <a:cs typeface="+mn-cs"/>
              </a:rPr>
              <a:t>Hands on Technical Assistance</a:t>
            </a:r>
            <a:endPar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prstClr val="white"/>
                </a:solidFill>
                <a:effectLst/>
                <a:uLnTx/>
                <a:uFillTx/>
                <a:latin typeface="Calibri" panose="020F0502020204030204"/>
                <a:ea typeface="+mn-ea"/>
                <a:cs typeface="+mn-cs"/>
              </a:rPr>
              <a:t>Website with Videos, Newsletters, Lending Library, and Equipment Checkout</a:t>
            </a:r>
            <a:endPar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340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751" y="478630"/>
            <a:ext cx="12192000" cy="6379369"/>
          </a:xfrm>
          <a:prstGeom prst="rect">
            <a:avLst/>
          </a:prstGeom>
          <a:blipFill>
            <a:blip r:embed="rId3" cstate="email">
              <a:alphaModFix amt="50000"/>
              <a:extLst>
                <a:ext uri="{28A0092B-C50C-407E-A947-70E740481C1C}">
                  <a14:useLocalDpi xmlns:a14="http://schemas.microsoft.com/office/drawing/2010/main"/>
                </a:ext>
              </a:extLst>
            </a:blip>
            <a:srcRect/>
            <a:stretch>
              <a:fillRect l="-128" t="-8364" r="-3500" b="-3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prstClr val="white"/>
              </a:solidFill>
            </a:endParaRPr>
          </a:p>
        </p:txBody>
      </p:sp>
      <p:sp>
        <p:nvSpPr>
          <p:cNvPr id="3" name="Title 2"/>
          <p:cNvSpPr>
            <a:spLocks noGrp="1"/>
          </p:cNvSpPr>
          <p:nvPr>
            <p:ph type="title"/>
          </p:nvPr>
        </p:nvSpPr>
        <p:spPr>
          <a:xfrm>
            <a:off x="613458" y="844580"/>
            <a:ext cx="10974586" cy="801658"/>
          </a:xfrm>
        </p:spPr>
        <p:txBody>
          <a:bodyPr>
            <a:normAutofit/>
          </a:bodyPr>
          <a:lstStyle/>
          <a:p>
            <a:r>
              <a:rPr lang="en-US" dirty="0"/>
              <a:t>313,210 total road miles in </a:t>
            </a:r>
            <a:r>
              <a:rPr lang="en-US" dirty="0" smtClean="0"/>
              <a:t>Texas</a:t>
            </a:r>
            <a:endParaRPr lang="es-MX" dirty="0"/>
          </a:p>
        </p:txBody>
      </p:sp>
      <p:graphicFrame>
        <p:nvGraphicFramePr>
          <p:cNvPr id="14" name="Content Placeholder 13"/>
          <p:cNvGraphicFramePr>
            <a:graphicFrameLocks noGrp="1"/>
          </p:cNvGraphicFramePr>
          <p:nvPr>
            <p:ph idx="1"/>
            <p:extLst/>
          </p:nvPr>
        </p:nvGraphicFramePr>
        <p:xfrm>
          <a:off x="612775" y="1428750"/>
          <a:ext cx="11141075" cy="47482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98396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851" y="943348"/>
            <a:ext cx="10972799" cy="804672"/>
          </a:xfrm>
        </p:spPr>
        <p:txBody>
          <a:bodyPr>
            <a:normAutofit/>
          </a:bodyPr>
          <a:lstStyle/>
          <a:p>
            <a:r>
              <a:rPr lang="en-US" dirty="0" smtClean="0"/>
              <a:t>Road Infrastructure</a:t>
            </a:r>
            <a:endParaRPr lang="en-US" dirty="0"/>
          </a:p>
        </p:txBody>
      </p:sp>
      <p:sp>
        <p:nvSpPr>
          <p:cNvPr id="3" name="Content Placeholder 2"/>
          <p:cNvSpPr>
            <a:spLocks noGrp="1"/>
          </p:cNvSpPr>
          <p:nvPr>
            <p:ph idx="4294967295"/>
          </p:nvPr>
        </p:nvSpPr>
        <p:spPr>
          <a:xfrm>
            <a:off x="0" y="1847850"/>
            <a:ext cx="8229600" cy="4476750"/>
          </a:xfrm>
          <a:ln>
            <a:noFill/>
          </a:ln>
        </p:spPr>
        <p:txBody>
          <a:bodyPr>
            <a:normAutofit/>
          </a:bodyPr>
          <a:lstStyle/>
          <a:p>
            <a:pPr marL="0" indent="0">
              <a:buNone/>
            </a:pPr>
            <a:endParaRPr lang="en-US" sz="2000" dirty="0"/>
          </a:p>
          <a:p>
            <a:pPr marL="0" indent="0">
              <a:buNone/>
            </a:pPr>
            <a:endParaRPr lang="en-US" b="1" dirty="0"/>
          </a:p>
          <a:p>
            <a:pPr marL="0" indent="0">
              <a:buNone/>
            </a:pPr>
            <a:endParaRPr lang="en-US" sz="2000" dirty="0"/>
          </a:p>
        </p:txBody>
      </p:sp>
      <p:pic>
        <p:nvPicPr>
          <p:cNvPr id="8" name="Picture 7"/>
          <p:cNvPicPr>
            <a:picLocks noChangeAspect="1"/>
          </p:cNvPicPr>
          <p:nvPr/>
        </p:nvPicPr>
        <p:blipFill>
          <a:blip r:embed="rId3"/>
          <a:stretch>
            <a:fillRect/>
          </a:stretch>
        </p:blipFill>
        <p:spPr>
          <a:xfrm>
            <a:off x="404072" y="2116508"/>
            <a:ext cx="3834716" cy="3060457"/>
          </a:xfrm>
          <a:prstGeom prst="rect">
            <a:avLst/>
          </a:prstGeom>
        </p:spPr>
      </p:pic>
      <p:pic>
        <p:nvPicPr>
          <p:cNvPr id="9" name="Picture 8"/>
          <p:cNvPicPr>
            <a:picLocks noChangeAspect="1"/>
          </p:cNvPicPr>
          <p:nvPr/>
        </p:nvPicPr>
        <p:blipFill>
          <a:blip r:embed="rId4"/>
          <a:stretch>
            <a:fillRect/>
          </a:stretch>
        </p:blipFill>
        <p:spPr>
          <a:xfrm>
            <a:off x="8331051" y="2303964"/>
            <a:ext cx="3340099" cy="2505075"/>
          </a:xfrm>
          <a:prstGeom prst="rect">
            <a:avLst/>
          </a:prstGeom>
        </p:spPr>
      </p:pic>
      <p:pic>
        <p:nvPicPr>
          <p:cNvPr id="11" name="Picture 10"/>
          <p:cNvPicPr>
            <a:picLocks noChangeAspect="1"/>
          </p:cNvPicPr>
          <p:nvPr/>
        </p:nvPicPr>
        <p:blipFill>
          <a:blip r:embed="rId5"/>
          <a:stretch>
            <a:fillRect/>
          </a:stretch>
        </p:blipFill>
        <p:spPr>
          <a:xfrm>
            <a:off x="4193402" y="2303964"/>
            <a:ext cx="3815696" cy="2678469"/>
          </a:xfrm>
          <a:prstGeom prst="rect">
            <a:avLst/>
          </a:prstGeom>
        </p:spPr>
      </p:pic>
    </p:spTree>
    <p:extLst>
      <p:ext uri="{BB962C8B-B14F-4D97-AF65-F5344CB8AC3E}">
        <p14:creationId xmlns:p14="http://schemas.microsoft.com/office/powerpoint/2010/main" val="979641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851" y="943348"/>
            <a:ext cx="10972799" cy="804672"/>
          </a:xfrm>
        </p:spPr>
        <p:txBody>
          <a:bodyPr>
            <a:normAutofit/>
          </a:bodyPr>
          <a:lstStyle/>
          <a:p>
            <a:r>
              <a:rPr lang="en-US" dirty="0" smtClean="0"/>
              <a:t>Road Maintenance</a:t>
            </a:r>
            <a:endParaRPr lang="en-US" dirty="0"/>
          </a:p>
        </p:txBody>
      </p:sp>
      <p:sp>
        <p:nvSpPr>
          <p:cNvPr id="3" name="Content Placeholder 2"/>
          <p:cNvSpPr>
            <a:spLocks noGrp="1"/>
          </p:cNvSpPr>
          <p:nvPr>
            <p:ph idx="4294967295"/>
          </p:nvPr>
        </p:nvSpPr>
        <p:spPr>
          <a:xfrm>
            <a:off x="0" y="1847850"/>
            <a:ext cx="8229600" cy="4476750"/>
          </a:xfrm>
          <a:ln>
            <a:noFill/>
          </a:ln>
        </p:spPr>
        <p:txBody>
          <a:bodyPr>
            <a:normAutofit/>
          </a:bodyPr>
          <a:lstStyle/>
          <a:p>
            <a:pPr marL="0" indent="0">
              <a:buNone/>
            </a:pPr>
            <a:endParaRPr lang="en-US" sz="2000" dirty="0"/>
          </a:p>
          <a:p>
            <a:pPr marL="0" indent="0">
              <a:buNone/>
            </a:pPr>
            <a:endParaRPr lang="en-US" b="1" dirty="0"/>
          </a:p>
          <a:p>
            <a:pPr marL="0" indent="0">
              <a:buNone/>
            </a:pPr>
            <a:endParaRPr lang="en-US" sz="2000" dirty="0"/>
          </a:p>
        </p:txBody>
      </p:sp>
      <p:pic>
        <p:nvPicPr>
          <p:cNvPr id="4" name="Picture 3"/>
          <p:cNvPicPr>
            <a:picLocks noChangeAspect="1"/>
          </p:cNvPicPr>
          <p:nvPr/>
        </p:nvPicPr>
        <p:blipFill rotWithShape="1">
          <a:blip r:embed="rId3"/>
          <a:srcRect l="147" t="14466" r="-147" b="33595"/>
          <a:stretch/>
        </p:blipFill>
        <p:spPr>
          <a:xfrm>
            <a:off x="1935678" y="2168483"/>
            <a:ext cx="8054218" cy="3129888"/>
          </a:xfrm>
          <a:prstGeom prst="rect">
            <a:avLst/>
          </a:prstGeom>
        </p:spPr>
      </p:pic>
    </p:spTree>
    <p:extLst>
      <p:ext uri="{BB962C8B-B14F-4D97-AF65-F5344CB8AC3E}">
        <p14:creationId xmlns:p14="http://schemas.microsoft.com/office/powerpoint/2010/main" val="167520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851" y="943348"/>
            <a:ext cx="10972799" cy="804672"/>
          </a:xfrm>
        </p:spPr>
        <p:txBody>
          <a:bodyPr>
            <a:normAutofit/>
          </a:bodyPr>
          <a:lstStyle/>
          <a:p>
            <a:r>
              <a:rPr lang="en-US" dirty="0" smtClean="0"/>
              <a:t>WORK Zones</a:t>
            </a:r>
            <a:endParaRPr lang="en-US" dirty="0"/>
          </a:p>
        </p:txBody>
      </p:sp>
      <p:sp>
        <p:nvSpPr>
          <p:cNvPr id="3" name="Content Placeholder 2"/>
          <p:cNvSpPr>
            <a:spLocks noGrp="1"/>
          </p:cNvSpPr>
          <p:nvPr>
            <p:ph idx="4294967295"/>
          </p:nvPr>
        </p:nvSpPr>
        <p:spPr>
          <a:xfrm>
            <a:off x="0" y="1847850"/>
            <a:ext cx="8229600" cy="4476750"/>
          </a:xfrm>
          <a:ln>
            <a:noFill/>
          </a:ln>
        </p:spPr>
        <p:txBody>
          <a:bodyPr>
            <a:normAutofit/>
          </a:bodyPr>
          <a:lstStyle/>
          <a:p>
            <a:pPr marL="0" indent="0">
              <a:buNone/>
            </a:pPr>
            <a:endParaRPr lang="en-US" sz="2000" dirty="0"/>
          </a:p>
          <a:p>
            <a:pPr marL="0" indent="0">
              <a:buNone/>
            </a:pPr>
            <a:endParaRPr lang="en-US" b="1" dirty="0"/>
          </a:p>
          <a:p>
            <a:pPr marL="0" indent="0">
              <a:buNone/>
            </a:pPr>
            <a:endParaRPr lang="en-US" sz="2000" dirty="0"/>
          </a:p>
        </p:txBody>
      </p:sp>
      <p:pic>
        <p:nvPicPr>
          <p:cNvPr id="5" name="Picture 4"/>
          <p:cNvPicPr>
            <a:picLocks noChangeAspect="1"/>
          </p:cNvPicPr>
          <p:nvPr/>
        </p:nvPicPr>
        <p:blipFill>
          <a:blip r:embed="rId3"/>
          <a:stretch>
            <a:fillRect/>
          </a:stretch>
        </p:blipFill>
        <p:spPr>
          <a:xfrm>
            <a:off x="3826930" y="2049731"/>
            <a:ext cx="4548640" cy="3415415"/>
          </a:xfrm>
          <a:prstGeom prst="rect">
            <a:avLst/>
          </a:prstGeom>
        </p:spPr>
      </p:pic>
    </p:spTree>
    <p:extLst>
      <p:ext uri="{BB962C8B-B14F-4D97-AF65-F5344CB8AC3E}">
        <p14:creationId xmlns:p14="http://schemas.microsoft.com/office/powerpoint/2010/main" val="26279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847850"/>
            <a:ext cx="8229600" cy="4476750"/>
          </a:xfrm>
          <a:ln>
            <a:noFill/>
          </a:ln>
        </p:spPr>
        <p:txBody>
          <a:bodyPr>
            <a:normAutofit/>
          </a:bodyPr>
          <a:lstStyle/>
          <a:p>
            <a:pPr marL="0" indent="0">
              <a:buNone/>
            </a:pPr>
            <a:endParaRPr lang="en-US" sz="2000" dirty="0"/>
          </a:p>
          <a:p>
            <a:pPr marL="0" indent="0">
              <a:buNone/>
            </a:pPr>
            <a:endParaRPr lang="en-US" b="1" dirty="0"/>
          </a:p>
          <a:p>
            <a:pPr marL="0" indent="0">
              <a:buNone/>
            </a:pPr>
            <a:endParaRPr lang="en-US" sz="2000" dirty="0"/>
          </a:p>
        </p:txBody>
      </p:sp>
      <p:pic>
        <p:nvPicPr>
          <p:cNvPr id="5" name="Picture 4"/>
          <p:cNvPicPr>
            <a:picLocks noChangeAspect="1"/>
          </p:cNvPicPr>
          <p:nvPr/>
        </p:nvPicPr>
        <p:blipFill>
          <a:blip r:embed="rId3"/>
          <a:stretch>
            <a:fillRect/>
          </a:stretch>
        </p:blipFill>
        <p:spPr>
          <a:xfrm>
            <a:off x="5784056" y="1770304"/>
            <a:ext cx="4891088" cy="3684476"/>
          </a:xfrm>
          <a:prstGeom prst="rect">
            <a:avLst/>
          </a:prstGeom>
        </p:spPr>
      </p:pic>
      <p:pic>
        <p:nvPicPr>
          <p:cNvPr id="6" name="Picture 5"/>
          <p:cNvPicPr>
            <a:picLocks noChangeAspect="1"/>
          </p:cNvPicPr>
          <p:nvPr/>
        </p:nvPicPr>
        <p:blipFill>
          <a:blip r:embed="rId4"/>
          <a:stretch>
            <a:fillRect/>
          </a:stretch>
        </p:blipFill>
        <p:spPr>
          <a:xfrm>
            <a:off x="2590800" y="1041475"/>
            <a:ext cx="3048000" cy="2190750"/>
          </a:xfrm>
          <a:prstGeom prst="rect">
            <a:avLst/>
          </a:prstGeom>
        </p:spPr>
      </p:pic>
      <p:pic>
        <p:nvPicPr>
          <p:cNvPr id="7" name="Picture 6"/>
          <p:cNvPicPr>
            <a:picLocks noChangeAspect="1"/>
          </p:cNvPicPr>
          <p:nvPr/>
        </p:nvPicPr>
        <p:blipFill>
          <a:blip r:embed="rId5"/>
          <a:stretch>
            <a:fillRect/>
          </a:stretch>
        </p:blipFill>
        <p:spPr>
          <a:xfrm>
            <a:off x="699766" y="3309771"/>
            <a:ext cx="4384524" cy="2857500"/>
          </a:xfrm>
          <a:prstGeom prst="rect">
            <a:avLst/>
          </a:prstGeom>
        </p:spPr>
      </p:pic>
      <p:sp>
        <p:nvSpPr>
          <p:cNvPr id="11" name="Rectangle 10"/>
          <p:cNvSpPr/>
          <p:nvPr/>
        </p:nvSpPr>
        <p:spPr>
          <a:xfrm>
            <a:off x="5479172" y="935910"/>
            <a:ext cx="6096000" cy="830997"/>
          </a:xfrm>
          <a:prstGeom prst="rect">
            <a:avLst/>
          </a:prstGeom>
        </p:spPr>
        <p:txBody>
          <a:bodyPr>
            <a:spAutoFit/>
          </a:bodyPr>
          <a:lstStyle/>
          <a:p>
            <a:pPr lvl="1"/>
            <a:r>
              <a:rPr lang="en-US" altLang="en-US" sz="2400" dirty="0"/>
              <a:t>"The weeds were so tall that I could not see anything traveling down the road."</a:t>
            </a:r>
          </a:p>
        </p:txBody>
      </p:sp>
      <p:sp>
        <p:nvSpPr>
          <p:cNvPr id="12" name="Rectangle 11"/>
          <p:cNvSpPr/>
          <p:nvPr/>
        </p:nvSpPr>
        <p:spPr>
          <a:xfrm>
            <a:off x="4610822" y="5583391"/>
            <a:ext cx="7581178" cy="461665"/>
          </a:xfrm>
          <a:prstGeom prst="rect">
            <a:avLst/>
          </a:prstGeom>
        </p:spPr>
        <p:txBody>
          <a:bodyPr wrap="none">
            <a:spAutoFit/>
          </a:bodyPr>
          <a:lstStyle/>
          <a:p>
            <a:pPr lvl="1"/>
            <a:r>
              <a:rPr lang="en-US" altLang="en-US" sz="2400" dirty="0"/>
              <a:t>"I hit the pothole and lost control and hit the other car.“</a:t>
            </a:r>
          </a:p>
        </p:txBody>
      </p:sp>
      <p:sp>
        <p:nvSpPr>
          <p:cNvPr id="13" name="Rectangle 12"/>
          <p:cNvSpPr/>
          <p:nvPr/>
        </p:nvSpPr>
        <p:spPr>
          <a:xfrm>
            <a:off x="-248363" y="1305242"/>
            <a:ext cx="3012994" cy="1569660"/>
          </a:xfrm>
          <a:prstGeom prst="rect">
            <a:avLst/>
          </a:prstGeom>
        </p:spPr>
        <p:txBody>
          <a:bodyPr wrap="square">
            <a:spAutoFit/>
          </a:bodyPr>
          <a:lstStyle/>
          <a:p>
            <a:pPr lvl="1"/>
            <a:r>
              <a:rPr lang="en-US" altLang="en-US" sz="2400" dirty="0"/>
              <a:t>"There were not any signs warning me of this problem."</a:t>
            </a:r>
          </a:p>
        </p:txBody>
      </p:sp>
    </p:spTree>
    <p:extLst>
      <p:ext uri="{BB962C8B-B14F-4D97-AF65-F5344CB8AC3E}">
        <p14:creationId xmlns:p14="http://schemas.microsoft.com/office/powerpoint/2010/main" val="3501293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847850"/>
            <a:ext cx="8229600" cy="4476750"/>
          </a:xfrm>
          <a:ln>
            <a:noFill/>
          </a:ln>
        </p:spPr>
        <p:txBody>
          <a:bodyPr>
            <a:normAutofit/>
          </a:bodyPr>
          <a:lstStyle/>
          <a:p>
            <a:pPr marL="0" indent="0">
              <a:buNone/>
            </a:pPr>
            <a:endParaRPr lang="en-US" sz="2000" dirty="0"/>
          </a:p>
          <a:p>
            <a:pPr marL="0" indent="0">
              <a:buNone/>
            </a:pPr>
            <a:endParaRPr lang="en-US" b="1" dirty="0"/>
          </a:p>
          <a:p>
            <a:pPr marL="0" indent="0">
              <a:buNone/>
            </a:pPr>
            <a:endParaRPr lang="en-US" sz="2000" dirty="0"/>
          </a:p>
        </p:txBody>
      </p:sp>
      <p:pic>
        <p:nvPicPr>
          <p:cNvPr id="2" name="Tort Liabil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0" y="2286000"/>
            <a:ext cx="3048000" cy="2286000"/>
          </a:xfrm>
          <a:prstGeom prst="rect">
            <a:avLst/>
          </a:prstGeom>
        </p:spPr>
      </p:pic>
    </p:spTree>
    <p:extLst>
      <p:ext uri="{BB962C8B-B14F-4D97-AF65-F5344CB8AC3E}">
        <p14:creationId xmlns:p14="http://schemas.microsoft.com/office/powerpoint/2010/main" val="610865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851" y="943348"/>
            <a:ext cx="10972799" cy="804672"/>
          </a:xfrm>
        </p:spPr>
        <p:txBody>
          <a:bodyPr>
            <a:normAutofit/>
          </a:bodyPr>
          <a:lstStyle/>
          <a:p>
            <a:r>
              <a:rPr lang="en-US" dirty="0" smtClean="0"/>
              <a:t>Reasonable standard of care</a:t>
            </a:r>
            <a:endParaRPr lang="en-US" dirty="0"/>
          </a:p>
        </p:txBody>
      </p:sp>
      <p:sp>
        <p:nvSpPr>
          <p:cNvPr id="3" name="Content Placeholder 2"/>
          <p:cNvSpPr>
            <a:spLocks noGrp="1"/>
          </p:cNvSpPr>
          <p:nvPr>
            <p:ph idx="4294967295"/>
          </p:nvPr>
        </p:nvSpPr>
        <p:spPr>
          <a:xfrm>
            <a:off x="0" y="1847850"/>
            <a:ext cx="8229600" cy="4476750"/>
          </a:xfrm>
          <a:ln>
            <a:noFill/>
          </a:ln>
        </p:spPr>
        <p:txBody>
          <a:bodyPr>
            <a:normAutofit/>
          </a:bodyPr>
          <a:lstStyle/>
          <a:p>
            <a:pPr marL="0" indent="0">
              <a:buNone/>
            </a:pPr>
            <a:endParaRPr lang="en-US" sz="2000" dirty="0"/>
          </a:p>
          <a:p>
            <a:pPr marL="0" indent="0">
              <a:buNone/>
            </a:pPr>
            <a:endParaRPr lang="en-US" b="1" dirty="0"/>
          </a:p>
          <a:p>
            <a:pPr marL="0" indent="0">
              <a:buNone/>
            </a:pPr>
            <a:endParaRPr lang="en-US" sz="2000" dirty="0"/>
          </a:p>
        </p:txBody>
      </p:sp>
      <p:pic>
        <p:nvPicPr>
          <p:cNvPr id="4" name="Picture 3"/>
          <p:cNvPicPr>
            <a:picLocks noChangeAspect="1"/>
          </p:cNvPicPr>
          <p:nvPr/>
        </p:nvPicPr>
        <p:blipFill>
          <a:blip r:embed="rId3"/>
          <a:stretch>
            <a:fillRect/>
          </a:stretch>
        </p:blipFill>
        <p:spPr>
          <a:xfrm>
            <a:off x="3505200" y="2136228"/>
            <a:ext cx="5162550" cy="3434844"/>
          </a:xfrm>
          <a:prstGeom prst="rect">
            <a:avLst/>
          </a:prstGeom>
        </p:spPr>
      </p:pic>
    </p:spTree>
    <p:extLst>
      <p:ext uri="{BB962C8B-B14F-4D97-AF65-F5344CB8AC3E}">
        <p14:creationId xmlns:p14="http://schemas.microsoft.com/office/powerpoint/2010/main" val="83753340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xLTAP_template1_v2" id="{DB6043E1-A5F0-4C4F-9A2F-744C1055FBC5}" vid="{886CBFBC-E8D2-B24C-A64B-9C3696C8DB0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1719</TotalTime>
  <Words>1505</Words>
  <Application>Microsoft Office PowerPoint</Application>
  <PresentationFormat>Custom</PresentationFormat>
  <Paragraphs>142</Paragraphs>
  <Slides>23</Slides>
  <Notes>18</Notes>
  <HiddenSlides>0</HiddenSlides>
  <MMClips>1</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1_Office Theme</vt:lpstr>
      <vt:lpstr>Office Theme</vt:lpstr>
      <vt:lpstr>2_Office Theme</vt:lpstr>
      <vt:lpstr>3_Office Theme</vt:lpstr>
      <vt:lpstr>TORT LIABILITY AVOID LAWSUITS: PROTECT ROADWAY USERS &amp; THE COUNTY</vt:lpstr>
      <vt:lpstr>Local road agencies have significant responsibilities:</vt:lpstr>
      <vt:lpstr>313,210 total road miles in Texas</vt:lpstr>
      <vt:lpstr>Road Infrastructure</vt:lpstr>
      <vt:lpstr>Road Maintenance</vt:lpstr>
      <vt:lpstr>WORK Zones</vt:lpstr>
      <vt:lpstr>PowerPoint Presentation</vt:lpstr>
      <vt:lpstr>PowerPoint Presentation</vt:lpstr>
      <vt:lpstr>Reasonable standard of care</vt:lpstr>
      <vt:lpstr>But Wait…we’re the county</vt:lpstr>
      <vt:lpstr>General risk Reduction strategies</vt:lpstr>
      <vt:lpstr>Qualified and Trained Staff</vt:lpstr>
      <vt:lpstr>Policies, Procedures, Standards,  and Guidelines</vt:lpstr>
      <vt:lpstr>Policies, Procedures, Standards,  and Guidelines</vt:lpstr>
      <vt:lpstr>Traffic Accident Reduction Program</vt:lpstr>
      <vt:lpstr>Roadway Improvement Program</vt:lpstr>
      <vt:lpstr>Roadway Improvement Program</vt:lpstr>
      <vt:lpstr>Collection, Evaluation, and Investigation of Traffic Accident Data</vt:lpstr>
      <vt:lpstr>Collection, Evaluation, and Investigation of Traffic Accident Data</vt:lpstr>
      <vt:lpstr>Collection, Evaluation, and Investigation of a Traffic Accident Data</vt:lpstr>
      <vt:lpstr>Documentation and Recordkeeping</vt:lpstr>
      <vt:lpstr>Inspections</vt:lpstr>
      <vt:lpstr>Provide Local Agencies with Free: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Claudia Nieto</dc:creator>
  <cp:lastModifiedBy>Charlie Hastings</cp:lastModifiedBy>
  <cp:revision>112</cp:revision>
  <cp:lastPrinted>2018-03-26T13:45:51Z</cp:lastPrinted>
  <dcterms:created xsi:type="dcterms:W3CDTF">2015-10-09T03:47:34Z</dcterms:created>
  <dcterms:modified xsi:type="dcterms:W3CDTF">2018-08-22T18:17:13Z</dcterms:modified>
</cp:coreProperties>
</file>